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sldIdLst>
    <p:sldId id="256" r:id="rId5"/>
    <p:sldId id="257" r:id="rId6"/>
    <p:sldId id="258" r:id="rId7"/>
    <p:sldId id="259" r:id="rId8"/>
    <p:sldId id="267" r:id="rId9"/>
    <p:sldId id="260" r:id="rId10"/>
    <p:sldId id="261" r:id="rId11"/>
    <p:sldId id="262" r:id="rId12"/>
    <p:sldId id="268" r:id="rId13"/>
    <p:sldId id="266" r:id="rId14"/>
    <p:sldId id="264" r:id="rId15"/>
    <p:sldId id="265" r:id="rId16"/>
  </p:sldIdLst>
  <p:sldSz cx="10693400" cy="7562850"/>
  <p:notesSz cx="10693400" cy="7562850"/>
  <p:embeddedFontLst>
    <p:embeddedFont>
      <p:font typeface="Calibri" panose="020F0502020204030204" pitchFamily="34" charset="0"/>
      <p:regular r:id="rId17"/>
      <p:bold r:id="rId18"/>
      <p:italic r:id="rId19"/>
      <p:boldItalic r:id="rId20"/>
    </p:embeddedFont>
    <p:embeddedFont>
      <p:font typeface="Roboto" panose="02000000000000000000" pitchFamily="2" charset="0"/>
      <p:regular r:id="rId21"/>
      <p:bold r:id="rId22"/>
      <p:italic r:id="rId23"/>
      <p:boldItalic r:id="rId24"/>
    </p:embeddedFont>
    <p:embeddedFont>
      <p:font typeface="Roboto Condensed" panose="02000000000000000000" pitchFamily="2" charset="0"/>
      <p:regular r:id="rId25"/>
      <p:bold r:id="rId26"/>
      <p:italic r:id="rId27"/>
      <p:boldItalic r:id="rId28"/>
    </p:embeddedFont>
    <p:embeddedFont>
      <p:font typeface="Roboto Light" panose="02000000000000000000" pitchFamily="2" charset="0"/>
      <p:regular r:id="rId29"/>
      <p:italic r:id="rId30"/>
    </p:embeddedFont>
    <p:embeddedFont>
      <p:font typeface="Roboto Slab" pitchFamily="2" charset="0"/>
      <p:regular r:id="rId31"/>
      <p:bold r:id="rId32"/>
    </p:embeddedFont>
  </p:embeddedFontLst>
  <p:defaultText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4302" userDrawn="1">
          <p15:clr>
            <a:srgbClr val="A4A3A4"/>
          </p15:clr>
        </p15:guide>
        <p15:guide id="14" pos="3368" userDrawn="1">
          <p15:clr>
            <a:srgbClr val="A4A3A4"/>
          </p15:clr>
        </p15:guide>
        <p15:guide id="15" orient="horz" pos="23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2BC"/>
    <a:srgbClr val="4591DB"/>
    <a:srgbClr val="418FDE"/>
    <a:srgbClr val="D4E5F7"/>
    <a:srgbClr val="144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45" autoAdjust="0"/>
    <p:restoredTop sz="94747" autoAdjust="0"/>
  </p:normalViewPr>
  <p:slideViewPr>
    <p:cSldViewPr>
      <p:cViewPr varScale="1">
        <p:scale>
          <a:sx n="151" d="100"/>
          <a:sy n="151" d="100"/>
        </p:scale>
        <p:origin x="1056" y="80"/>
      </p:cViewPr>
      <p:guideLst>
        <p:guide orient="horz" pos="4302"/>
        <p:guide pos="3368"/>
        <p:guide orient="horz" pos="239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21" Type="http://schemas.openxmlformats.org/officeDocument/2006/relationships/font" Target="fonts/font5.fntdata"/><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font" Target="fonts/font16.fntdata"/><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edric Vidonne" userId="ec9828a0-b939-461f-bedf-e84ea149f73e" providerId="ADAL" clId="{6B183EFB-96B4-47A8-A509-BA61DD30ABD6}"/>
    <pc:docChg chg="undo custSel modSld">
      <pc:chgData name="Cedric Vidonne" userId="ec9828a0-b939-461f-bedf-e84ea149f73e" providerId="ADAL" clId="{6B183EFB-96B4-47A8-A509-BA61DD30ABD6}" dt="2022-05-30T11:21:36.684" v="39" actId="207"/>
      <pc:docMkLst>
        <pc:docMk/>
      </pc:docMkLst>
      <pc:sldChg chg="modSp mod">
        <pc:chgData name="Cedric Vidonne" userId="ec9828a0-b939-461f-bedf-e84ea149f73e" providerId="ADAL" clId="{6B183EFB-96B4-47A8-A509-BA61DD30ABD6}" dt="2022-05-30T11:17:20.836" v="0" actId="207"/>
        <pc:sldMkLst>
          <pc:docMk/>
          <pc:sldMk cId="2632113384" sldId="257"/>
        </pc:sldMkLst>
        <pc:picChg chg="mod">
          <ac:chgData name="Cedric Vidonne" userId="ec9828a0-b939-461f-bedf-e84ea149f73e" providerId="ADAL" clId="{6B183EFB-96B4-47A8-A509-BA61DD30ABD6}" dt="2022-05-30T11:17:20.836" v="0" actId="207"/>
          <ac:picMkLst>
            <pc:docMk/>
            <pc:sldMk cId="2632113384" sldId="257"/>
            <ac:picMk id="9" creationId="{80D15152-D562-49BD-A1B4-B6EA123DC381}"/>
          </ac:picMkLst>
        </pc:picChg>
        <pc:picChg chg="mod">
          <ac:chgData name="Cedric Vidonne" userId="ec9828a0-b939-461f-bedf-e84ea149f73e" providerId="ADAL" clId="{6B183EFB-96B4-47A8-A509-BA61DD30ABD6}" dt="2022-05-30T11:17:20.836" v="0" actId="207"/>
          <ac:picMkLst>
            <pc:docMk/>
            <pc:sldMk cId="2632113384" sldId="257"/>
            <ac:picMk id="47" creationId="{82F6D3D1-EA0A-41BC-A568-48380C4AEEA8}"/>
          </ac:picMkLst>
        </pc:picChg>
        <pc:picChg chg="mod">
          <ac:chgData name="Cedric Vidonne" userId="ec9828a0-b939-461f-bedf-e84ea149f73e" providerId="ADAL" clId="{6B183EFB-96B4-47A8-A509-BA61DD30ABD6}" dt="2022-05-30T11:17:20.836" v="0" actId="207"/>
          <ac:picMkLst>
            <pc:docMk/>
            <pc:sldMk cId="2632113384" sldId="257"/>
            <ac:picMk id="48" creationId="{E2E41F78-51BF-467C-B8C9-B4D546DD78E2}"/>
          </ac:picMkLst>
        </pc:picChg>
        <pc:picChg chg="mod">
          <ac:chgData name="Cedric Vidonne" userId="ec9828a0-b939-461f-bedf-e84ea149f73e" providerId="ADAL" clId="{6B183EFB-96B4-47A8-A509-BA61DD30ABD6}" dt="2022-05-30T11:17:20.836" v="0" actId="207"/>
          <ac:picMkLst>
            <pc:docMk/>
            <pc:sldMk cId="2632113384" sldId="257"/>
            <ac:picMk id="49" creationId="{175158C4-B623-4D98-B5BD-5D9059C43B35}"/>
          </ac:picMkLst>
        </pc:picChg>
        <pc:picChg chg="mod">
          <ac:chgData name="Cedric Vidonne" userId="ec9828a0-b939-461f-bedf-e84ea149f73e" providerId="ADAL" clId="{6B183EFB-96B4-47A8-A509-BA61DD30ABD6}" dt="2022-05-30T11:17:20.836" v="0" actId="207"/>
          <ac:picMkLst>
            <pc:docMk/>
            <pc:sldMk cId="2632113384" sldId="257"/>
            <ac:picMk id="50" creationId="{03804B8A-2214-4CBA-B7FA-C8F5A9A233DB}"/>
          </ac:picMkLst>
        </pc:picChg>
        <pc:picChg chg="mod">
          <ac:chgData name="Cedric Vidonne" userId="ec9828a0-b939-461f-bedf-e84ea149f73e" providerId="ADAL" clId="{6B183EFB-96B4-47A8-A509-BA61DD30ABD6}" dt="2022-05-30T11:17:20.836" v="0" actId="207"/>
          <ac:picMkLst>
            <pc:docMk/>
            <pc:sldMk cId="2632113384" sldId="257"/>
            <ac:picMk id="51" creationId="{4505134F-C151-4B3C-A212-157E191BCDDD}"/>
          </ac:picMkLst>
        </pc:picChg>
        <pc:picChg chg="mod">
          <ac:chgData name="Cedric Vidonne" userId="ec9828a0-b939-461f-bedf-e84ea149f73e" providerId="ADAL" clId="{6B183EFB-96B4-47A8-A509-BA61DD30ABD6}" dt="2022-05-30T11:17:20.836" v="0" actId="207"/>
          <ac:picMkLst>
            <pc:docMk/>
            <pc:sldMk cId="2632113384" sldId="257"/>
            <ac:picMk id="52" creationId="{76319971-D03F-4E3C-B6A5-02418EAF74DF}"/>
          </ac:picMkLst>
        </pc:picChg>
        <pc:picChg chg="mod">
          <ac:chgData name="Cedric Vidonne" userId="ec9828a0-b939-461f-bedf-e84ea149f73e" providerId="ADAL" clId="{6B183EFB-96B4-47A8-A509-BA61DD30ABD6}" dt="2022-05-30T11:17:20.836" v="0" actId="207"/>
          <ac:picMkLst>
            <pc:docMk/>
            <pc:sldMk cId="2632113384" sldId="257"/>
            <ac:picMk id="53" creationId="{D4E05AAF-0254-4582-A120-4DEC715FCEAD}"/>
          </ac:picMkLst>
        </pc:picChg>
        <pc:picChg chg="mod">
          <ac:chgData name="Cedric Vidonne" userId="ec9828a0-b939-461f-bedf-e84ea149f73e" providerId="ADAL" clId="{6B183EFB-96B4-47A8-A509-BA61DD30ABD6}" dt="2022-05-30T11:17:20.836" v="0" actId="207"/>
          <ac:picMkLst>
            <pc:docMk/>
            <pc:sldMk cId="2632113384" sldId="257"/>
            <ac:picMk id="54" creationId="{E979768D-D443-40FB-AE68-791ACDCC70CA}"/>
          </ac:picMkLst>
        </pc:picChg>
        <pc:picChg chg="mod">
          <ac:chgData name="Cedric Vidonne" userId="ec9828a0-b939-461f-bedf-e84ea149f73e" providerId="ADAL" clId="{6B183EFB-96B4-47A8-A509-BA61DD30ABD6}" dt="2022-05-30T11:17:20.836" v="0" actId="207"/>
          <ac:picMkLst>
            <pc:docMk/>
            <pc:sldMk cId="2632113384" sldId="257"/>
            <ac:picMk id="55" creationId="{0DDED370-932C-4540-8781-07880071C10A}"/>
          </ac:picMkLst>
        </pc:picChg>
        <pc:picChg chg="mod">
          <ac:chgData name="Cedric Vidonne" userId="ec9828a0-b939-461f-bedf-e84ea149f73e" providerId="ADAL" clId="{6B183EFB-96B4-47A8-A509-BA61DD30ABD6}" dt="2022-05-30T11:17:20.836" v="0" actId="207"/>
          <ac:picMkLst>
            <pc:docMk/>
            <pc:sldMk cId="2632113384" sldId="257"/>
            <ac:picMk id="56" creationId="{B56DB50C-16BA-4668-AA63-5B08F289447E}"/>
          </ac:picMkLst>
        </pc:picChg>
        <pc:picChg chg="mod">
          <ac:chgData name="Cedric Vidonne" userId="ec9828a0-b939-461f-bedf-e84ea149f73e" providerId="ADAL" clId="{6B183EFB-96B4-47A8-A509-BA61DD30ABD6}" dt="2022-05-30T11:17:20.836" v="0" actId="207"/>
          <ac:picMkLst>
            <pc:docMk/>
            <pc:sldMk cId="2632113384" sldId="257"/>
            <ac:picMk id="58" creationId="{57222997-9F63-4137-A399-BDA4DE6088EE}"/>
          </ac:picMkLst>
        </pc:picChg>
        <pc:picChg chg="mod">
          <ac:chgData name="Cedric Vidonne" userId="ec9828a0-b939-461f-bedf-e84ea149f73e" providerId="ADAL" clId="{6B183EFB-96B4-47A8-A509-BA61DD30ABD6}" dt="2022-05-30T11:17:20.836" v="0" actId="207"/>
          <ac:picMkLst>
            <pc:docMk/>
            <pc:sldMk cId="2632113384" sldId="257"/>
            <ac:picMk id="59" creationId="{0E8B12F3-44FA-4801-977A-2A818F3B443E}"/>
          </ac:picMkLst>
        </pc:picChg>
        <pc:picChg chg="mod">
          <ac:chgData name="Cedric Vidonne" userId="ec9828a0-b939-461f-bedf-e84ea149f73e" providerId="ADAL" clId="{6B183EFB-96B4-47A8-A509-BA61DD30ABD6}" dt="2022-05-30T11:17:20.836" v="0" actId="207"/>
          <ac:picMkLst>
            <pc:docMk/>
            <pc:sldMk cId="2632113384" sldId="257"/>
            <ac:picMk id="60" creationId="{E2EC10F5-9467-45FA-80CF-B2DB9296DA1F}"/>
          </ac:picMkLst>
        </pc:picChg>
        <pc:picChg chg="mod">
          <ac:chgData name="Cedric Vidonne" userId="ec9828a0-b939-461f-bedf-e84ea149f73e" providerId="ADAL" clId="{6B183EFB-96B4-47A8-A509-BA61DD30ABD6}" dt="2022-05-30T11:17:20.836" v="0" actId="207"/>
          <ac:picMkLst>
            <pc:docMk/>
            <pc:sldMk cId="2632113384" sldId="257"/>
            <ac:picMk id="61" creationId="{75B06DC0-EAEB-4BE0-8985-556680149B12}"/>
          </ac:picMkLst>
        </pc:picChg>
        <pc:picChg chg="mod">
          <ac:chgData name="Cedric Vidonne" userId="ec9828a0-b939-461f-bedf-e84ea149f73e" providerId="ADAL" clId="{6B183EFB-96B4-47A8-A509-BA61DD30ABD6}" dt="2022-05-30T11:17:20.836" v="0" actId="207"/>
          <ac:picMkLst>
            <pc:docMk/>
            <pc:sldMk cId="2632113384" sldId="257"/>
            <ac:picMk id="62" creationId="{6281601E-B34C-4A11-B45D-9D3612E9E12A}"/>
          </ac:picMkLst>
        </pc:picChg>
        <pc:picChg chg="mod">
          <ac:chgData name="Cedric Vidonne" userId="ec9828a0-b939-461f-bedf-e84ea149f73e" providerId="ADAL" clId="{6B183EFB-96B4-47A8-A509-BA61DD30ABD6}" dt="2022-05-30T11:17:20.836" v="0" actId="207"/>
          <ac:picMkLst>
            <pc:docMk/>
            <pc:sldMk cId="2632113384" sldId="257"/>
            <ac:picMk id="63" creationId="{B1B07AEB-163F-4550-9574-D950A9D941EA}"/>
          </ac:picMkLst>
        </pc:picChg>
        <pc:picChg chg="mod">
          <ac:chgData name="Cedric Vidonne" userId="ec9828a0-b939-461f-bedf-e84ea149f73e" providerId="ADAL" clId="{6B183EFB-96B4-47A8-A509-BA61DD30ABD6}" dt="2022-05-30T11:17:20.836" v="0" actId="207"/>
          <ac:picMkLst>
            <pc:docMk/>
            <pc:sldMk cId="2632113384" sldId="257"/>
            <ac:picMk id="64" creationId="{AE3590FC-1A54-445A-9163-AF899D8B0658}"/>
          </ac:picMkLst>
        </pc:picChg>
        <pc:picChg chg="mod">
          <ac:chgData name="Cedric Vidonne" userId="ec9828a0-b939-461f-bedf-e84ea149f73e" providerId="ADAL" clId="{6B183EFB-96B4-47A8-A509-BA61DD30ABD6}" dt="2022-05-30T11:17:20.836" v="0" actId="207"/>
          <ac:picMkLst>
            <pc:docMk/>
            <pc:sldMk cId="2632113384" sldId="257"/>
            <ac:picMk id="65" creationId="{3A492A59-3894-4812-AE6D-FB766A72A01E}"/>
          </ac:picMkLst>
        </pc:picChg>
        <pc:picChg chg="mod">
          <ac:chgData name="Cedric Vidonne" userId="ec9828a0-b939-461f-bedf-e84ea149f73e" providerId="ADAL" clId="{6B183EFB-96B4-47A8-A509-BA61DD30ABD6}" dt="2022-05-30T11:17:20.836" v="0" actId="207"/>
          <ac:picMkLst>
            <pc:docMk/>
            <pc:sldMk cId="2632113384" sldId="257"/>
            <ac:picMk id="66" creationId="{019E632A-4A9A-409F-8066-CFC795C9ACAD}"/>
          </ac:picMkLst>
        </pc:picChg>
      </pc:sldChg>
      <pc:sldChg chg="modSp mod">
        <pc:chgData name="Cedric Vidonne" userId="ec9828a0-b939-461f-bedf-e84ea149f73e" providerId="ADAL" clId="{6B183EFB-96B4-47A8-A509-BA61DD30ABD6}" dt="2022-05-30T11:18:00.045" v="3" actId="207"/>
        <pc:sldMkLst>
          <pc:docMk/>
          <pc:sldMk cId="4024355053" sldId="258"/>
        </pc:sldMkLst>
        <pc:picChg chg="mod">
          <ac:chgData name="Cedric Vidonne" userId="ec9828a0-b939-461f-bedf-e84ea149f73e" providerId="ADAL" clId="{6B183EFB-96B4-47A8-A509-BA61DD30ABD6}" dt="2022-05-30T11:17:34.177" v="1" actId="207"/>
          <ac:picMkLst>
            <pc:docMk/>
            <pc:sldMk cId="4024355053" sldId="258"/>
            <ac:picMk id="3" creationId="{2B6F28B8-0B0F-4EB7-97F3-E4FE145823DA}"/>
          </ac:picMkLst>
        </pc:picChg>
        <pc:picChg chg="mod">
          <ac:chgData name="Cedric Vidonne" userId="ec9828a0-b939-461f-bedf-e84ea149f73e" providerId="ADAL" clId="{6B183EFB-96B4-47A8-A509-BA61DD30ABD6}" dt="2022-05-30T11:17:44.982" v="2" actId="207"/>
          <ac:picMkLst>
            <pc:docMk/>
            <pc:sldMk cId="4024355053" sldId="258"/>
            <ac:picMk id="4" creationId="{9601ADA1-DFFB-412C-9477-1372F7C9DF70}"/>
          </ac:picMkLst>
        </pc:picChg>
        <pc:picChg chg="mod">
          <ac:chgData name="Cedric Vidonne" userId="ec9828a0-b939-461f-bedf-e84ea149f73e" providerId="ADAL" clId="{6B183EFB-96B4-47A8-A509-BA61DD30ABD6}" dt="2022-05-30T11:18:00.045" v="3" actId="207"/>
          <ac:picMkLst>
            <pc:docMk/>
            <pc:sldMk cId="4024355053" sldId="258"/>
            <ac:picMk id="6" creationId="{59696889-D7CF-2D47-AC1C-18942A25DBDB}"/>
          </ac:picMkLst>
        </pc:picChg>
        <pc:picChg chg="mod">
          <ac:chgData name="Cedric Vidonne" userId="ec9828a0-b939-461f-bedf-e84ea149f73e" providerId="ADAL" clId="{6B183EFB-96B4-47A8-A509-BA61DD30ABD6}" dt="2022-05-30T11:17:34.177" v="1" actId="207"/>
          <ac:picMkLst>
            <pc:docMk/>
            <pc:sldMk cId="4024355053" sldId="258"/>
            <ac:picMk id="10" creationId="{B506A3C0-694A-4FD3-B503-F8872B695327}"/>
          </ac:picMkLst>
        </pc:picChg>
        <pc:picChg chg="mod">
          <ac:chgData name="Cedric Vidonne" userId="ec9828a0-b939-461f-bedf-e84ea149f73e" providerId="ADAL" clId="{6B183EFB-96B4-47A8-A509-BA61DD30ABD6}" dt="2022-05-30T11:17:34.177" v="1" actId="207"/>
          <ac:picMkLst>
            <pc:docMk/>
            <pc:sldMk cId="4024355053" sldId="258"/>
            <ac:picMk id="11" creationId="{5B74ED30-E8F3-4731-8CD3-E04513ABB81B}"/>
          </ac:picMkLst>
        </pc:picChg>
        <pc:picChg chg="mod">
          <ac:chgData name="Cedric Vidonne" userId="ec9828a0-b939-461f-bedf-e84ea149f73e" providerId="ADAL" clId="{6B183EFB-96B4-47A8-A509-BA61DD30ABD6}" dt="2022-05-30T11:17:34.177" v="1" actId="207"/>
          <ac:picMkLst>
            <pc:docMk/>
            <pc:sldMk cId="4024355053" sldId="258"/>
            <ac:picMk id="12" creationId="{8D4D11A1-AF1E-4C4C-9406-3AF43A1B3388}"/>
          </ac:picMkLst>
        </pc:picChg>
        <pc:picChg chg="mod">
          <ac:chgData name="Cedric Vidonne" userId="ec9828a0-b939-461f-bedf-e84ea149f73e" providerId="ADAL" clId="{6B183EFB-96B4-47A8-A509-BA61DD30ABD6}" dt="2022-05-30T11:17:34.177" v="1" actId="207"/>
          <ac:picMkLst>
            <pc:docMk/>
            <pc:sldMk cId="4024355053" sldId="258"/>
            <ac:picMk id="13" creationId="{9885F332-F0D9-44C3-8A55-112FB2EE0127}"/>
          </ac:picMkLst>
        </pc:picChg>
        <pc:picChg chg="mod">
          <ac:chgData name="Cedric Vidonne" userId="ec9828a0-b939-461f-bedf-e84ea149f73e" providerId="ADAL" clId="{6B183EFB-96B4-47A8-A509-BA61DD30ABD6}" dt="2022-05-30T11:17:34.177" v="1" actId="207"/>
          <ac:picMkLst>
            <pc:docMk/>
            <pc:sldMk cId="4024355053" sldId="258"/>
            <ac:picMk id="14" creationId="{0FDAF614-29AB-401E-881B-B27F648CAE2F}"/>
          </ac:picMkLst>
        </pc:picChg>
        <pc:picChg chg="mod">
          <ac:chgData name="Cedric Vidonne" userId="ec9828a0-b939-461f-bedf-e84ea149f73e" providerId="ADAL" clId="{6B183EFB-96B4-47A8-A509-BA61DD30ABD6}" dt="2022-05-30T11:17:34.177" v="1" actId="207"/>
          <ac:picMkLst>
            <pc:docMk/>
            <pc:sldMk cId="4024355053" sldId="258"/>
            <ac:picMk id="15" creationId="{44ABCB8A-D9A0-41ED-B9E2-FABF452F402E}"/>
          </ac:picMkLst>
        </pc:picChg>
        <pc:picChg chg="mod">
          <ac:chgData name="Cedric Vidonne" userId="ec9828a0-b939-461f-bedf-e84ea149f73e" providerId="ADAL" clId="{6B183EFB-96B4-47A8-A509-BA61DD30ABD6}" dt="2022-05-30T11:17:34.177" v="1" actId="207"/>
          <ac:picMkLst>
            <pc:docMk/>
            <pc:sldMk cId="4024355053" sldId="258"/>
            <ac:picMk id="16" creationId="{468B739B-3BD0-45FC-A8BD-B31C599C40DE}"/>
          </ac:picMkLst>
        </pc:picChg>
        <pc:picChg chg="mod">
          <ac:chgData name="Cedric Vidonne" userId="ec9828a0-b939-461f-bedf-e84ea149f73e" providerId="ADAL" clId="{6B183EFB-96B4-47A8-A509-BA61DD30ABD6}" dt="2022-05-30T11:17:34.177" v="1" actId="207"/>
          <ac:picMkLst>
            <pc:docMk/>
            <pc:sldMk cId="4024355053" sldId="258"/>
            <ac:picMk id="17" creationId="{2E192FF3-F6BF-4A0F-BA38-1F3FCED98425}"/>
          </ac:picMkLst>
        </pc:picChg>
        <pc:picChg chg="mod">
          <ac:chgData name="Cedric Vidonne" userId="ec9828a0-b939-461f-bedf-e84ea149f73e" providerId="ADAL" clId="{6B183EFB-96B4-47A8-A509-BA61DD30ABD6}" dt="2022-05-30T11:17:34.177" v="1" actId="207"/>
          <ac:picMkLst>
            <pc:docMk/>
            <pc:sldMk cId="4024355053" sldId="258"/>
            <ac:picMk id="18" creationId="{E2E4DC9D-3472-4366-A5FE-0C8F3BB80126}"/>
          </ac:picMkLst>
        </pc:picChg>
        <pc:picChg chg="mod">
          <ac:chgData name="Cedric Vidonne" userId="ec9828a0-b939-461f-bedf-e84ea149f73e" providerId="ADAL" clId="{6B183EFB-96B4-47A8-A509-BA61DD30ABD6}" dt="2022-05-30T11:17:44.982" v="2" actId="207"/>
          <ac:picMkLst>
            <pc:docMk/>
            <pc:sldMk cId="4024355053" sldId="258"/>
            <ac:picMk id="19" creationId="{9352BDCD-802E-4A75-94F6-0423322C231F}"/>
          </ac:picMkLst>
        </pc:picChg>
        <pc:picChg chg="mod">
          <ac:chgData name="Cedric Vidonne" userId="ec9828a0-b939-461f-bedf-e84ea149f73e" providerId="ADAL" clId="{6B183EFB-96B4-47A8-A509-BA61DD30ABD6}" dt="2022-05-30T11:17:44.982" v="2" actId="207"/>
          <ac:picMkLst>
            <pc:docMk/>
            <pc:sldMk cId="4024355053" sldId="258"/>
            <ac:picMk id="21" creationId="{B1FF77BF-FC36-463F-9ADC-2E0C5895442E}"/>
          </ac:picMkLst>
        </pc:picChg>
        <pc:picChg chg="mod">
          <ac:chgData name="Cedric Vidonne" userId="ec9828a0-b939-461f-bedf-e84ea149f73e" providerId="ADAL" clId="{6B183EFB-96B4-47A8-A509-BA61DD30ABD6}" dt="2022-05-30T11:17:44.982" v="2" actId="207"/>
          <ac:picMkLst>
            <pc:docMk/>
            <pc:sldMk cId="4024355053" sldId="258"/>
            <ac:picMk id="22" creationId="{82EAD18E-AF76-4D64-A680-BB5300342FBB}"/>
          </ac:picMkLst>
        </pc:picChg>
        <pc:picChg chg="mod">
          <ac:chgData name="Cedric Vidonne" userId="ec9828a0-b939-461f-bedf-e84ea149f73e" providerId="ADAL" clId="{6B183EFB-96B4-47A8-A509-BA61DD30ABD6}" dt="2022-05-30T11:17:44.982" v="2" actId="207"/>
          <ac:picMkLst>
            <pc:docMk/>
            <pc:sldMk cId="4024355053" sldId="258"/>
            <ac:picMk id="23" creationId="{24431F60-82E1-46B8-A0B7-935CFC5329E4}"/>
          </ac:picMkLst>
        </pc:picChg>
        <pc:picChg chg="mod">
          <ac:chgData name="Cedric Vidonne" userId="ec9828a0-b939-461f-bedf-e84ea149f73e" providerId="ADAL" clId="{6B183EFB-96B4-47A8-A509-BA61DD30ABD6}" dt="2022-05-30T11:17:44.982" v="2" actId="207"/>
          <ac:picMkLst>
            <pc:docMk/>
            <pc:sldMk cId="4024355053" sldId="258"/>
            <ac:picMk id="24" creationId="{953CDA00-CE0F-4987-BD79-B9FBF401D87C}"/>
          </ac:picMkLst>
        </pc:picChg>
        <pc:picChg chg="mod">
          <ac:chgData name="Cedric Vidonne" userId="ec9828a0-b939-461f-bedf-e84ea149f73e" providerId="ADAL" clId="{6B183EFB-96B4-47A8-A509-BA61DD30ABD6}" dt="2022-05-30T11:17:44.982" v="2" actId="207"/>
          <ac:picMkLst>
            <pc:docMk/>
            <pc:sldMk cId="4024355053" sldId="258"/>
            <ac:picMk id="25" creationId="{F741A80B-B789-4688-B43C-730ADFF00A04}"/>
          </ac:picMkLst>
        </pc:picChg>
        <pc:picChg chg="mod">
          <ac:chgData name="Cedric Vidonne" userId="ec9828a0-b939-461f-bedf-e84ea149f73e" providerId="ADAL" clId="{6B183EFB-96B4-47A8-A509-BA61DD30ABD6}" dt="2022-05-30T11:17:44.982" v="2" actId="207"/>
          <ac:picMkLst>
            <pc:docMk/>
            <pc:sldMk cId="4024355053" sldId="258"/>
            <ac:picMk id="26" creationId="{FFEAC22F-2C18-4C51-9ACB-D961986814A3}"/>
          </ac:picMkLst>
        </pc:picChg>
        <pc:picChg chg="mod">
          <ac:chgData name="Cedric Vidonne" userId="ec9828a0-b939-461f-bedf-e84ea149f73e" providerId="ADAL" clId="{6B183EFB-96B4-47A8-A509-BA61DD30ABD6}" dt="2022-05-30T11:17:44.982" v="2" actId="207"/>
          <ac:picMkLst>
            <pc:docMk/>
            <pc:sldMk cId="4024355053" sldId="258"/>
            <ac:picMk id="27" creationId="{00FA2239-EFA3-4455-9E9E-17283F1DE110}"/>
          </ac:picMkLst>
        </pc:picChg>
        <pc:picChg chg="mod">
          <ac:chgData name="Cedric Vidonne" userId="ec9828a0-b939-461f-bedf-e84ea149f73e" providerId="ADAL" clId="{6B183EFB-96B4-47A8-A509-BA61DD30ABD6}" dt="2022-05-30T11:17:44.982" v="2" actId="207"/>
          <ac:picMkLst>
            <pc:docMk/>
            <pc:sldMk cId="4024355053" sldId="258"/>
            <ac:picMk id="28" creationId="{922EA820-53E2-4006-A39D-13A45A24BA6F}"/>
          </ac:picMkLst>
        </pc:picChg>
        <pc:picChg chg="mod">
          <ac:chgData name="Cedric Vidonne" userId="ec9828a0-b939-461f-bedf-e84ea149f73e" providerId="ADAL" clId="{6B183EFB-96B4-47A8-A509-BA61DD30ABD6}" dt="2022-05-30T11:18:00.045" v="3" actId="207"/>
          <ac:picMkLst>
            <pc:docMk/>
            <pc:sldMk cId="4024355053" sldId="258"/>
            <ac:picMk id="29" creationId="{BC9DC16A-8638-4ED3-863D-512A7AC87367}"/>
          </ac:picMkLst>
        </pc:picChg>
        <pc:picChg chg="mod">
          <ac:chgData name="Cedric Vidonne" userId="ec9828a0-b939-461f-bedf-e84ea149f73e" providerId="ADAL" clId="{6B183EFB-96B4-47A8-A509-BA61DD30ABD6}" dt="2022-05-30T11:18:00.045" v="3" actId="207"/>
          <ac:picMkLst>
            <pc:docMk/>
            <pc:sldMk cId="4024355053" sldId="258"/>
            <ac:picMk id="30" creationId="{DE4ECD69-B930-46E3-BEB3-D22CC1883D0B}"/>
          </ac:picMkLst>
        </pc:picChg>
        <pc:picChg chg="mod">
          <ac:chgData name="Cedric Vidonne" userId="ec9828a0-b939-461f-bedf-e84ea149f73e" providerId="ADAL" clId="{6B183EFB-96B4-47A8-A509-BA61DD30ABD6}" dt="2022-05-30T11:18:00.045" v="3" actId="207"/>
          <ac:picMkLst>
            <pc:docMk/>
            <pc:sldMk cId="4024355053" sldId="258"/>
            <ac:picMk id="31" creationId="{6077807B-AE71-4CE2-9274-97F6F070A667}"/>
          </ac:picMkLst>
        </pc:picChg>
        <pc:picChg chg="mod">
          <ac:chgData name="Cedric Vidonne" userId="ec9828a0-b939-461f-bedf-e84ea149f73e" providerId="ADAL" clId="{6B183EFB-96B4-47A8-A509-BA61DD30ABD6}" dt="2022-05-30T11:18:00.045" v="3" actId="207"/>
          <ac:picMkLst>
            <pc:docMk/>
            <pc:sldMk cId="4024355053" sldId="258"/>
            <ac:picMk id="32" creationId="{E421C909-9851-43CB-B731-EB2CB1F20394}"/>
          </ac:picMkLst>
        </pc:picChg>
        <pc:picChg chg="mod">
          <ac:chgData name="Cedric Vidonne" userId="ec9828a0-b939-461f-bedf-e84ea149f73e" providerId="ADAL" clId="{6B183EFB-96B4-47A8-A509-BA61DD30ABD6}" dt="2022-05-30T11:18:00.045" v="3" actId="207"/>
          <ac:picMkLst>
            <pc:docMk/>
            <pc:sldMk cId="4024355053" sldId="258"/>
            <ac:picMk id="33" creationId="{28D77C08-A1EC-4FB5-9AC0-D3F45980AB74}"/>
          </ac:picMkLst>
        </pc:picChg>
        <pc:picChg chg="mod">
          <ac:chgData name="Cedric Vidonne" userId="ec9828a0-b939-461f-bedf-e84ea149f73e" providerId="ADAL" clId="{6B183EFB-96B4-47A8-A509-BA61DD30ABD6}" dt="2022-05-30T11:18:00.045" v="3" actId="207"/>
          <ac:picMkLst>
            <pc:docMk/>
            <pc:sldMk cId="4024355053" sldId="258"/>
            <ac:picMk id="34" creationId="{4EE4732B-1294-4C46-9844-7D187EF6B869}"/>
          </ac:picMkLst>
        </pc:picChg>
        <pc:picChg chg="mod">
          <ac:chgData name="Cedric Vidonne" userId="ec9828a0-b939-461f-bedf-e84ea149f73e" providerId="ADAL" clId="{6B183EFB-96B4-47A8-A509-BA61DD30ABD6}" dt="2022-05-30T11:18:00.045" v="3" actId="207"/>
          <ac:picMkLst>
            <pc:docMk/>
            <pc:sldMk cId="4024355053" sldId="258"/>
            <ac:picMk id="35" creationId="{9638D8C2-6713-4B96-BAE3-9BF544301583}"/>
          </ac:picMkLst>
        </pc:picChg>
        <pc:picChg chg="mod">
          <ac:chgData name="Cedric Vidonne" userId="ec9828a0-b939-461f-bedf-e84ea149f73e" providerId="ADAL" clId="{6B183EFB-96B4-47A8-A509-BA61DD30ABD6}" dt="2022-05-30T11:18:00.045" v="3" actId="207"/>
          <ac:picMkLst>
            <pc:docMk/>
            <pc:sldMk cId="4024355053" sldId="258"/>
            <ac:picMk id="36" creationId="{8CAA0FD0-DCB8-4413-A827-00B4F90AEBE4}"/>
          </ac:picMkLst>
        </pc:picChg>
        <pc:picChg chg="mod">
          <ac:chgData name="Cedric Vidonne" userId="ec9828a0-b939-461f-bedf-e84ea149f73e" providerId="ADAL" clId="{6B183EFB-96B4-47A8-A509-BA61DD30ABD6}" dt="2022-05-30T11:18:00.045" v="3" actId="207"/>
          <ac:picMkLst>
            <pc:docMk/>
            <pc:sldMk cId="4024355053" sldId="258"/>
            <ac:picMk id="37" creationId="{BD336CE9-CB22-485D-AE08-C2784FA5EFC3}"/>
          </ac:picMkLst>
        </pc:picChg>
        <pc:picChg chg="mod">
          <ac:chgData name="Cedric Vidonne" userId="ec9828a0-b939-461f-bedf-e84ea149f73e" providerId="ADAL" clId="{6B183EFB-96B4-47A8-A509-BA61DD30ABD6}" dt="2022-05-30T11:18:00.045" v="3" actId="207"/>
          <ac:picMkLst>
            <pc:docMk/>
            <pc:sldMk cId="4024355053" sldId="258"/>
            <ac:picMk id="38" creationId="{106F462C-BF50-417F-A2DB-58A07D8837EB}"/>
          </ac:picMkLst>
        </pc:picChg>
        <pc:picChg chg="mod">
          <ac:chgData name="Cedric Vidonne" userId="ec9828a0-b939-461f-bedf-e84ea149f73e" providerId="ADAL" clId="{6B183EFB-96B4-47A8-A509-BA61DD30ABD6}" dt="2022-05-30T11:18:00.045" v="3" actId="207"/>
          <ac:picMkLst>
            <pc:docMk/>
            <pc:sldMk cId="4024355053" sldId="258"/>
            <ac:picMk id="39" creationId="{114BA351-DE15-450A-BF9E-D0A9552E0F9C}"/>
          </ac:picMkLst>
        </pc:picChg>
        <pc:picChg chg="mod">
          <ac:chgData name="Cedric Vidonne" userId="ec9828a0-b939-461f-bedf-e84ea149f73e" providerId="ADAL" clId="{6B183EFB-96B4-47A8-A509-BA61DD30ABD6}" dt="2022-05-30T11:18:00.045" v="3" actId="207"/>
          <ac:picMkLst>
            <pc:docMk/>
            <pc:sldMk cId="4024355053" sldId="258"/>
            <ac:picMk id="40" creationId="{BFA6ADDF-D92B-4F43-8201-8CEC4897C0FC}"/>
          </ac:picMkLst>
        </pc:picChg>
        <pc:picChg chg="mod">
          <ac:chgData name="Cedric Vidonne" userId="ec9828a0-b939-461f-bedf-e84ea149f73e" providerId="ADAL" clId="{6B183EFB-96B4-47A8-A509-BA61DD30ABD6}" dt="2022-05-30T11:18:00.045" v="3" actId="207"/>
          <ac:picMkLst>
            <pc:docMk/>
            <pc:sldMk cId="4024355053" sldId="258"/>
            <ac:picMk id="41" creationId="{7E9841C3-E3E4-49BC-B026-7D8512EEF5BE}"/>
          </ac:picMkLst>
        </pc:picChg>
        <pc:picChg chg="mod">
          <ac:chgData name="Cedric Vidonne" userId="ec9828a0-b939-461f-bedf-e84ea149f73e" providerId="ADAL" clId="{6B183EFB-96B4-47A8-A509-BA61DD30ABD6}" dt="2022-05-30T11:18:00.045" v="3" actId="207"/>
          <ac:picMkLst>
            <pc:docMk/>
            <pc:sldMk cId="4024355053" sldId="258"/>
            <ac:picMk id="42" creationId="{F0B04DEB-A0B1-4CDE-8CD8-B521FD802ACC}"/>
          </ac:picMkLst>
        </pc:picChg>
        <pc:picChg chg="mod">
          <ac:chgData name="Cedric Vidonne" userId="ec9828a0-b939-461f-bedf-e84ea149f73e" providerId="ADAL" clId="{6B183EFB-96B4-47A8-A509-BA61DD30ABD6}" dt="2022-05-30T11:18:00.045" v="3" actId="207"/>
          <ac:picMkLst>
            <pc:docMk/>
            <pc:sldMk cId="4024355053" sldId="258"/>
            <ac:picMk id="43" creationId="{61C61C89-0B58-47E4-8106-43B7F70F297E}"/>
          </ac:picMkLst>
        </pc:picChg>
        <pc:picChg chg="mod">
          <ac:chgData name="Cedric Vidonne" userId="ec9828a0-b939-461f-bedf-e84ea149f73e" providerId="ADAL" clId="{6B183EFB-96B4-47A8-A509-BA61DD30ABD6}" dt="2022-05-30T11:18:00.045" v="3" actId="207"/>
          <ac:picMkLst>
            <pc:docMk/>
            <pc:sldMk cId="4024355053" sldId="258"/>
            <ac:picMk id="44" creationId="{F75AD264-7012-496E-9739-E845D5965F14}"/>
          </ac:picMkLst>
        </pc:picChg>
        <pc:picChg chg="mod">
          <ac:chgData name="Cedric Vidonne" userId="ec9828a0-b939-461f-bedf-e84ea149f73e" providerId="ADAL" clId="{6B183EFB-96B4-47A8-A509-BA61DD30ABD6}" dt="2022-05-30T11:18:00.045" v="3" actId="207"/>
          <ac:picMkLst>
            <pc:docMk/>
            <pc:sldMk cId="4024355053" sldId="258"/>
            <ac:picMk id="45" creationId="{F9F9192B-D0A3-409B-BD5B-A718ACDC15A8}"/>
          </ac:picMkLst>
        </pc:picChg>
        <pc:picChg chg="mod">
          <ac:chgData name="Cedric Vidonne" userId="ec9828a0-b939-461f-bedf-e84ea149f73e" providerId="ADAL" clId="{6B183EFB-96B4-47A8-A509-BA61DD30ABD6}" dt="2022-05-30T11:18:00.045" v="3" actId="207"/>
          <ac:picMkLst>
            <pc:docMk/>
            <pc:sldMk cId="4024355053" sldId="258"/>
            <ac:picMk id="46" creationId="{3F9A61E1-D082-4207-A02A-2D3D0F05BCA4}"/>
          </ac:picMkLst>
        </pc:picChg>
        <pc:picChg chg="mod">
          <ac:chgData name="Cedric Vidonne" userId="ec9828a0-b939-461f-bedf-e84ea149f73e" providerId="ADAL" clId="{6B183EFB-96B4-47A8-A509-BA61DD30ABD6}" dt="2022-05-30T11:18:00.045" v="3" actId="207"/>
          <ac:picMkLst>
            <pc:docMk/>
            <pc:sldMk cId="4024355053" sldId="258"/>
            <ac:picMk id="68" creationId="{1248A4AE-693E-4B0E-AF42-47C8FCBBD037}"/>
          </ac:picMkLst>
        </pc:picChg>
        <pc:picChg chg="mod">
          <ac:chgData name="Cedric Vidonne" userId="ec9828a0-b939-461f-bedf-e84ea149f73e" providerId="ADAL" clId="{6B183EFB-96B4-47A8-A509-BA61DD30ABD6}" dt="2022-05-30T11:18:00.045" v="3" actId="207"/>
          <ac:picMkLst>
            <pc:docMk/>
            <pc:sldMk cId="4024355053" sldId="258"/>
            <ac:picMk id="69" creationId="{CB81583A-B853-48E2-AF21-A5F3B25A6D80}"/>
          </ac:picMkLst>
        </pc:picChg>
      </pc:sldChg>
      <pc:sldChg chg="modSp mod">
        <pc:chgData name="Cedric Vidonne" userId="ec9828a0-b939-461f-bedf-e84ea149f73e" providerId="ADAL" clId="{6B183EFB-96B4-47A8-A509-BA61DD30ABD6}" dt="2022-05-30T11:18:19.858" v="6" actId="207"/>
        <pc:sldMkLst>
          <pc:docMk/>
          <pc:sldMk cId="1181815386" sldId="259"/>
        </pc:sldMkLst>
        <pc:picChg chg="mod">
          <ac:chgData name="Cedric Vidonne" userId="ec9828a0-b939-461f-bedf-e84ea149f73e" providerId="ADAL" clId="{6B183EFB-96B4-47A8-A509-BA61DD30ABD6}" dt="2022-05-30T11:18:09.737" v="4" actId="207"/>
          <ac:picMkLst>
            <pc:docMk/>
            <pc:sldMk cId="1181815386" sldId="259"/>
            <ac:picMk id="3" creationId="{E6A5ECE6-769B-44EB-970D-D091D791EF31}"/>
          </ac:picMkLst>
        </pc:picChg>
        <pc:picChg chg="mod">
          <ac:chgData name="Cedric Vidonne" userId="ec9828a0-b939-461f-bedf-e84ea149f73e" providerId="ADAL" clId="{6B183EFB-96B4-47A8-A509-BA61DD30ABD6}" dt="2022-05-30T11:18:09.737" v="4" actId="207"/>
          <ac:picMkLst>
            <pc:docMk/>
            <pc:sldMk cId="1181815386" sldId="259"/>
            <ac:picMk id="4" creationId="{E9553192-09ED-478C-B9A7-A8375CE9DD47}"/>
          </ac:picMkLst>
        </pc:picChg>
        <pc:picChg chg="mod">
          <ac:chgData name="Cedric Vidonne" userId="ec9828a0-b939-461f-bedf-e84ea149f73e" providerId="ADAL" clId="{6B183EFB-96B4-47A8-A509-BA61DD30ABD6}" dt="2022-05-30T11:18:09.737" v="4" actId="207"/>
          <ac:picMkLst>
            <pc:docMk/>
            <pc:sldMk cId="1181815386" sldId="259"/>
            <ac:picMk id="5" creationId="{706D4D4B-C225-488A-853D-C152D15F3370}"/>
          </ac:picMkLst>
        </pc:picChg>
        <pc:picChg chg="mod">
          <ac:chgData name="Cedric Vidonne" userId="ec9828a0-b939-461f-bedf-e84ea149f73e" providerId="ADAL" clId="{6B183EFB-96B4-47A8-A509-BA61DD30ABD6}" dt="2022-05-30T11:18:09.737" v="4" actId="207"/>
          <ac:picMkLst>
            <pc:docMk/>
            <pc:sldMk cId="1181815386" sldId="259"/>
            <ac:picMk id="6" creationId="{89D89753-73F3-4498-9E36-19FCDA122300}"/>
          </ac:picMkLst>
        </pc:picChg>
        <pc:picChg chg="mod">
          <ac:chgData name="Cedric Vidonne" userId="ec9828a0-b939-461f-bedf-e84ea149f73e" providerId="ADAL" clId="{6B183EFB-96B4-47A8-A509-BA61DD30ABD6}" dt="2022-05-30T11:18:09.737" v="4" actId="207"/>
          <ac:picMkLst>
            <pc:docMk/>
            <pc:sldMk cId="1181815386" sldId="259"/>
            <ac:picMk id="9" creationId="{4659D630-704D-4F0F-B2FB-28532534F646}"/>
          </ac:picMkLst>
        </pc:picChg>
        <pc:picChg chg="mod">
          <ac:chgData name="Cedric Vidonne" userId="ec9828a0-b939-461f-bedf-e84ea149f73e" providerId="ADAL" clId="{6B183EFB-96B4-47A8-A509-BA61DD30ABD6}" dt="2022-05-30T11:18:09.737" v="4" actId="207"/>
          <ac:picMkLst>
            <pc:docMk/>
            <pc:sldMk cId="1181815386" sldId="259"/>
            <ac:picMk id="11" creationId="{42CD0913-ECE1-48D8-95E5-20996A0781CF}"/>
          </ac:picMkLst>
        </pc:picChg>
        <pc:picChg chg="mod">
          <ac:chgData name="Cedric Vidonne" userId="ec9828a0-b939-461f-bedf-e84ea149f73e" providerId="ADAL" clId="{6B183EFB-96B4-47A8-A509-BA61DD30ABD6}" dt="2022-05-30T11:18:09.737" v="4" actId="207"/>
          <ac:picMkLst>
            <pc:docMk/>
            <pc:sldMk cId="1181815386" sldId="259"/>
            <ac:picMk id="12" creationId="{4EF464ED-FEC9-4542-87BC-A11AA4BC1BE5}"/>
          </ac:picMkLst>
        </pc:picChg>
        <pc:picChg chg="mod">
          <ac:chgData name="Cedric Vidonne" userId="ec9828a0-b939-461f-bedf-e84ea149f73e" providerId="ADAL" clId="{6B183EFB-96B4-47A8-A509-BA61DD30ABD6}" dt="2022-05-30T11:18:09.737" v="4" actId="207"/>
          <ac:picMkLst>
            <pc:docMk/>
            <pc:sldMk cId="1181815386" sldId="259"/>
            <ac:picMk id="13" creationId="{04EB6F07-12F4-4A63-B2BC-AF4F697482D2}"/>
          </ac:picMkLst>
        </pc:picChg>
        <pc:picChg chg="mod">
          <ac:chgData name="Cedric Vidonne" userId="ec9828a0-b939-461f-bedf-e84ea149f73e" providerId="ADAL" clId="{6B183EFB-96B4-47A8-A509-BA61DD30ABD6}" dt="2022-05-30T11:18:14.630" v="5" actId="207"/>
          <ac:picMkLst>
            <pc:docMk/>
            <pc:sldMk cId="1181815386" sldId="259"/>
            <ac:picMk id="14" creationId="{A8BDCA65-2DE7-4DCF-8089-89D6DF0ABBF2}"/>
          </ac:picMkLst>
        </pc:picChg>
        <pc:picChg chg="mod">
          <ac:chgData name="Cedric Vidonne" userId="ec9828a0-b939-461f-bedf-e84ea149f73e" providerId="ADAL" clId="{6B183EFB-96B4-47A8-A509-BA61DD30ABD6}" dt="2022-05-30T11:18:14.630" v="5" actId="207"/>
          <ac:picMkLst>
            <pc:docMk/>
            <pc:sldMk cId="1181815386" sldId="259"/>
            <ac:picMk id="15" creationId="{AC8E3EE9-1910-4AB8-9AA4-A5D934E13FF0}"/>
          </ac:picMkLst>
        </pc:picChg>
        <pc:picChg chg="mod">
          <ac:chgData name="Cedric Vidonne" userId="ec9828a0-b939-461f-bedf-e84ea149f73e" providerId="ADAL" clId="{6B183EFB-96B4-47A8-A509-BA61DD30ABD6}" dt="2022-05-30T11:18:14.630" v="5" actId="207"/>
          <ac:picMkLst>
            <pc:docMk/>
            <pc:sldMk cId="1181815386" sldId="259"/>
            <ac:picMk id="16" creationId="{24EE146C-6253-4726-8EA9-CFD48748944A}"/>
          </ac:picMkLst>
        </pc:picChg>
        <pc:picChg chg="mod">
          <ac:chgData name="Cedric Vidonne" userId="ec9828a0-b939-461f-bedf-e84ea149f73e" providerId="ADAL" clId="{6B183EFB-96B4-47A8-A509-BA61DD30ABD6}" dt="2022-05-30T11:18:14.630" v="5" actId="207"/>
          <ac:picMkLst>
            <pc:docMk/>
            <pc:sldMk cId="1181815386" sldId="259"/>
            <ac:picMk id="17" creationId="{CBC22F4D-4F76-4161-ABAC-088D3EEEBD93}"/>
          </ac:picMkLst>
        </pc:picChg>
        <pc:picChg chg="mod">
          <ac:chgData name="Cedric Vidonne" userId="ec9828a0-b939-461f-bedf-e84ea149f73e" providerId="ADAL" clId="{6B183EFB-96B4-47A8-A509-BA61DD30ABD6}" dt="2022-05-30T11:18:14.630" v="5" actId="207"/>
          <ac:picMkLst>
            <pc:docMk/>
            <pc:sldMk cId="1181815386" sldId="259"/>
            <ac:picMk id="18" creationId="{9118FEAB-7877-4FB5-87AF-3F8E8F08052F}"/>
          </ac:picMkLst>
        </pc:picChg>
        <pc:picChg chg="mod">
          <ac:chgData name="Cedric Vidonne" userId="ec9828a0-b939-461f-bedf-e84ea149f73e" providerId="ADAL" clId="{6B183EFB-96B4-47A8-A509-BA61DD30ABD6}" dt="2022-05-30T11:18:14.630" v="5" actId="207"/>
          <ac:picMkLst>
            <pc:docMk/>
            <pc:sldMk cId="1181815386" sldId="259"/>
            <ac:picMk id="19" creationId="{20451BE3-4F88-49B7-B389-B215F6CB9416}"/>
          </ac:picMkLst>
        </pc:picChg>
        <pc:picChg chg="mod">
          <ac:chgData name="Cedric Vidonne" userId="ec9828a0-b939-461f-bedf-e84ea149f73e" providerId="ADAL" clId="{6B183EFB-96B4-47A8-A509-BA61DD30ABD6}" dt="2022-05-30T11:18:14.630" v="5" actId="207"/>
          <ac:picMkLst>
            <pc:docMk/>
            <pc:sldMk cId="1181815386" sldId="259"/>
            <ac:picMk id="20" creationId="{3E1C8199-5C26-4348-A2A5-D4F8567C1497}"/>
          </ac:picMkLst>
        </pc:picChg>
        <pc:picChg chg="mod">
          <ac:chgData name="Cedric Vidonne" userId="ec9828a0-b939-461f-bedf-e84ea149f73e" providerId="ADAL" clId="{6B183EFB-96B4-47A8-A509-BA61DD30ABD6}" dt="2022-05-30T11:18:14.630" v="5" actId="207"/>
          <ac:picMkLst>
            <pc:docMk/>
            <pc:sldMk cId="1181815386" sldId="259"/>
            <ac:picMk id="21" creationId="{725D9349-B1B5-471C-ABF1-63661A0330FD}"/>
          </ac:picMkLst>
        </pc:picChg>
        <pc:picChg chg="mod">
          <ac:chgData name="Cedric Vidonne" userId="ec9828a0-b939-461f-bedf-e84ea149f73e" providerId="ADAL" clId="{6B183EFB-96B4-47A8-A509-BA61DD30ABD6}" dt="2022-05-30T11:18:14.630" v="5" actId="207"/>
          <ac:picMkLst>
            <pc:docMk/>
            <pc:sldMk cId="1181815386" sldId="259"/>
            <ac:picMk id="22" creationId="{483D6486-638D-42CA-B96F-ACB564FB31C6}"/>
          </ac:picMkLst>
        </pc:picChg>
        <pc:picChg chg="mod">
          <ac:chgData name="Cedric Vidonne" userId="ec9828a0-b939-461f-bedf-e84ea149f73e" providerId="ADAL" clId="{6B183EFB-96B4-47A8-A509-BA61DD30ABD6}" dt="2022-05-30T11:18:14.630" v="5" actId="207"/>
          <ac:picMkLst>
            <pc:docMk/>
            <pc:sldMk cId="1181815386" sldId="259"/>
            <ac:picMk id="23" creationId="{DB37BFAC-C68C-46CA-93ED-DF2B2FDC3645}"/>
          </ac:picMkLst>
        </pc:picChg>
        <pc:picChg chg="mod">
          <ac:chgData name="Cedric Vidonne" userId="ec9828a0-b939-461f-bedf-e84ea149f73e" providerId="ADAL" clId="{6B183EFB-96B4-47A8-A509-BA61DD30ABD6}" dt="2022-05-30T11:18:09.737" v="4" actId="207"/>
          <ac:picMkLst>
            <pc:docMk/>
            <pc:sldMk cId="1181815386" sldId="259"/>
            <ac:picMk id="55" creationId="{D89114D7-F8E2-401A-AB8C-98A6AC247D8E}"/>
          </ac:picMkLst>
        </pc:picChg>
        <pc:picChg chg="mod">
          <ac:chgData name="Cedric Vidonne" userId="ec9828a0-b939-461f-bedf-e84ea149f73e" providerId="ADAL" clId="{6B183EFB-96B4-47A8-A509-BA61DD30ABD6}" dt="2022-05-30T11:18:19.858" v="6" actId="207"/>
          <ac:picMkLst>
            <pc:docMk/>
            <pc:sldMk cId="1181815386" sldId="259"/>
            <ac:picMk id="59" creationId="{74A6729C-CDF3-1A4F-B042-41936A2A01D8}"/>
          </ac:picMkLst>
        </pc:picChg>
        <pc:picChg chg="mod">
          <ac:chgData name="Cedric Vidonne" userId="ec9828a0-b939-461f-bedf-e84ea149f73e" providerId="ADAL" clId="{6B183EFB-96B4-47A8-A509-BA61DD30ABD6}" dt="2022-05-30T11:18:09.737" v="4" actId="207"/>
          <ac:picMkLst>
            <pc:docMk/>
            <pc:sldMk cId="1181815386" sldId="259"/>
            <ac:picMk id="127" creationId="{475A2920-5143-4335-8790-C9C921653FA8}"/>
          </ac:picMkLst>
        </pc:picChg>
      </pc:sldChg>
      <pc:sldChg chg="modSp mod">
        <pc:chgData name="Cedric Vidonne" userId="ec9828a0-b939-461f-bedf-e84ea149f73e" providerId="ADAL" clId="{6B183EFB-96B4-47A8-A509-BA61DD30ABD6}" dt="2022-05-30T11:19:07.384" v="14" actId="207"/>
        <pc:sldMkLst>
          <pc:docMk/>
          <pc:sldMk cId="378854802" sldId="260"/>
        </pc:sldMkLst>
        <pc:picChg chg="mod">
          <ac:chgData name="Cedric Vidonne" userId="ec9828a0-b939-461f-bedf-e84ea149f73e" providerId="ADAL" clId="{6B183EFB-96B4-47A8-A509-BA61DD30ABD6}" dt="2022-05-30T11:18:53.264" v="11" actId="207"/>
          <ac:picMkLst>
            <pc:docMk/>
            <pc:sldMk cId="378854802" sldId="260"/>
            <ac:picMk id="55" creationId="{A7BF88B5-46A5-4185-8A66-57B52248F0F2}"/>
          </ac:picMkLst>
        </pc:picChg>
        <pc:picChg chg="mod">
          <ac:chgData name="Cedric Vidonne" userId="ec9828a0-b939-461f-bedf-e84ea149f73e" providerId="ADAL" clId="{6B183EFB-96B4-47A8-A509-BA61DD30ABD6}" dt="2022-05-30T11:18:53.264" v="11" actId="207"/>
          <ac:picMkLst>
            <pc:docMk/>
            <pc:sldMk cId="378854802" sldId="260"/>
            <ac:picMk id="56" creationId="{6DED0FEC-0BCF-497A-8E2B-7EAD17361D79}"/>
          </ac:picMkLst>
        </pc:picChg>
        <pc:picChg chg="mod">
          <ac:chgData name="Cedric Vidonne" userId="ec9828a0-b939-461f-bedf-e84ea149f73e" providerId="ADAL" clId="{6B183EFB-96B4-47A8-A509-BA61DD30ABD6}" dt="2022-05-30T11:18:53.264" v="11" actId="207"/>
          <ac:picMkLst>
            <pc:docMk/>
            <pc:sldMk cId="378854802" sldId="260"/>
            <ac:picMk id="58" creationId="{669459D3-21D9-4C1C-A1B5-154CE716CBA3}"/>
          </ac:picMkLst>
        </pc:picChg>
        <pc:picChg chg="mod">
          <ac:chgData name="Cedric Vidonne" userId="ec9828a0-b939-461f-bedf-e84ea149f73e" providerId="ADAL" clId="{6B183EFB-96B4-47A8-A509-BA61DD30ABD6}" dt="2022-05-30T11:18:53.264" v="11" actId="207"/>
          <ac:picMkLst>
            <pc:docMk/>
            <pc:sldMk cId="378854802" sldId="260"/>
            <ac:picMk id="59" creationId="{06E152A4-6626-4799-953D-018B75ED38C5}"/>
          </ac:picMkLst>
        </pc:picChg>
        <pc:picChg chg="mod">
          <ac:chgData name="Cedric Vidonne" userId="ec9828a0-b939-461f-bedf-e84ea149f73e" providerId="ADAL" clId="{6B183EFB-96B4-47A8-A509-BA61DD30ABD6}" dt="2022-05-30T11:18:53.264" v="11" actId="207"/>
          <ac:picMkLst>
            <pc:docMk/>
            <pc:sldMk cId="378854802" sldId="260"/>
            <ac:picMk id="60" creationId="{824CB314-AFBD-45BD-9040-6F9B504185D3}"/>
          </ac:picMkLst>
        </pc:picChg>
        <pc:picChg chg="mod">
          <ac:chgData name="Cedric Vidonne" userId="ec9828a0-b939-461f-bedf-e84ea149f73e" providerId="ADAL" clId="{6B183EFB-96B4-47A8-A509-BA61DD30ABD6}" dt="2022-05-30T11:18:53.264" v="11" actId="207"/>
          <ac:picMkLst>
            <pc:docMk/>
            <pc:sldMk cId="378854802" sldId="260"/>
            <ac:picMk id="61" creationId="{8CF1F78A-22BD-49F7-925E-5EC03C02881F}"/>
          </ac:picMkLst>
        </pc:picChg>
        <pc:picChg chg="mod">
          <ac:chgData name="Cedric Vidonne" userId="ec9828a0-b939-461f-bedf-e84ea149f73e" providerId="ADAL" clId="{6B183EFB-96B4-47A8-A509-BA61DD30ABD6}" dt="2022-05-30T11:18:53.264" v="11" actId="207"/>
          <ac:picMkLst>
            <pc:docMk/>
            <pc:sldMk cId="378854802" sldId="260"/>
            <ac:picMk id="62" creationId="{5CC3139C-BC68-44DC-9C65-6292C29F7B9A}"/>
          </ac:picMkLst>
        </pc:picChg>
        <pc:picChg chg="mod">
          <ac:chgData name="Cedric Vidonne" userId="ec9828a0-b939-461f-bedf-e84ea149f73e" providerId="ADAL" clId="{6B183EFB-96B4-47A8-A509-BA61DD30ABD6}" dt="2022-05-30T11:18:53.264" v="11" actId="207"/>
          <ac:picMkLst>
            <pc:docMk/>
            <pc:sldMk cId="378854802" sldId="260"/>
            <ac:picMk id="63" creationId="{D2566E01-E5BE-4B9B-A498-68A6F51D27EE}"/>
          </ac:picMkLst>
        </pc:picChg>
        <pc:picChg chg="mod">
          <ac:chgData name="Cedric Vidonne" userId="ec9828a0-b939-461f-bedf-e84ea149f73e" providerId="ADAL" clId="{6B183EFB-96B4-47A8-A509-BA61DD30ABD6}" dt="2022-05-30T11:18:53.264" v="11" actId="207"/>
          <ac:picMkLst>
            <pc:docMk/>
            <pc:sldMk cId="378854802" sldId="260"/>
            <ac:picMk id="64" creationId="{61884B1D-E840-4EF4-9233-730F12E766B8}"/>
          </ac:picMkLst>
        </pc:picChg>
        <pc:picChg chg="mod">
          <ac:chgData name="Cedric Vidonne" userId="ec9828a0-b939-461f-bedf-e84ea149f73e" providerId="ADAL" clId="{6B183EFB-96B4-47A8-A509-BA61DD30ABD6}" dt="2022-05-30T11:18:53.264" v="11" actId="207"/>
          <ac:picMkLst>
            <pc:docMk/>
            <pc:sldMk cId="378854802" sldId="260"/>
            <ac:picMk id="65" creationId="{4097F9E9-499D-4C84-9AA3-44C513402F42}"/>
          </ac:picMkLst>
        </pc:picChg>
        <pc:picChg chg="mod">
          <ac:chgData name="Cedric Vidonne" userId="ec9828a0-b939-461f-bedf-e84ea149f73e" providerId="ADAL" clId="{6B183EFB-96B4-47A8-A509-BA61DD30ABD6}" dt="2022-05-30T11:18:53.264" v="11" actId="207"/>
          <ac:picMkLst>
            <pc:docMk/>
            <pc:sldMk cId="378854802" sldId="260"/>
            <ac:picMk id="66" creationId="{6159E56C-0699-4E44-A59F-BB9D6D89C9FE}"/>
          </ac:picMkLst>
        </pc:picChg>
        <pc:picChg chg="mod">
          <ac:chgData name="Cedric Vidonne" userId="ec9828a0-b939-461f-bedf-e84ea149f73e" providerId="ADAL" clId="{6B183EFB-96B4-47A8-A509-BA61DD30ABD6}" dt="2022-05-30T11:18:58.178" v="12" actId="207"/>
          <ac:picMkLst>
            <pc:docMk/>
            <pc:sldMk cId="378854802" sldId="260"/>
            <ac:picMk id="67" creationId="{55C9596A-C011-48B2-AA01-27A08CF4D4DF}"/>
          </ac:picMkLst>
        </pc:picChg>
        <pc:picChg chg="mod">
          <ac:chgData name="Cedric Vidonne" userId="ec9828a0-b939-461f-bedf-e84ea149f73e" providerId="ADAL" clId="{6B183EFB-96B4-47A8-A509-BA61DD30ABD6}" dt="2022-05-30T11:18:58.178" v="12" actId="207"/>
          <ac:picMkLst>
            <pc:docMk/>
            <pc:sldMk cId="378854802" sldId="260"/>
            <ac:picMk id="68" creationId="{F8952B89-1FA2-4E98-A653-ED5EAE7DF737}"/>
          </ac:picMkLst>
        </pc:picChg>
        <pc:picChg chg="mod">
          <ac:chgData name="Cedric Vidonne" userId="ec9828a0-b939-461f-bedf-e84ea149f73e" providerId="ADAL" clId="{6B183EFB-96B4-47A8-A509-BA61DD30ABD6}" dt="2022-05-30T11:18:58.178" v="12" actId="207"/>
          <ac:picMkLst>
            <pc:docMk/>
            <pc:sldMk cId="378854802" sldId="260"/>
            <ac:picMk id="69" creationId="{737FBB4C-4820-4FA6-AB40-36B1558FB1C8}"/>
          </ac:picMkLst>
        </pc:picChg>
        <pc:picChg chg="mod">
          <ac:chgData name="Cedric Vidonne" userId="ec9828a0-b939-461f-bedf-e84ea149f73e" providerId="ADAL" clId="{6B183EFB-96B4-47A8-A509-BA61DD30ABD6}" dt="2022-05-30T11:18:58.178" v="12" actId="207"/>
          <ac:picMkLst>
            <pc:docMk/>
            <pc:sldMk cId="378854802" sldId="260"/>
            <ac:picMk id="70" creationId="{0046472F-1240-4316-ADA1-F24BB1D1F612}"/>
          </ac:picMkLst>
        </pc:picChg>
        <pc:picChg chg="mod">
          <ac:chgData name="Cedric Vidonne" userId="ec9828a0-b939-461f-bedf-e84ea149f73e" providerId="ADAL" clId="{6B183EFB-96B4-47A8-A509-BA61DD30ABD6}" dt="2022-05-30T11:18:58.178" v="12" actId="207"/>
          <ac:picMkLst>
            <pc:docMk/>
            <pc:sldMk cId="378854802" sldId="260"/>
            <ac:picMk id="71" creationId="{C7F6B07B-A88C-4845-85A6-9B17EE4286E3}"/>
          </ac:picMkLst>
        </pc:picChg>
        <pc:picChg chg="mod">
          <ac:chgData name="Cedric Vidonne" userId="ec9828a0-b939-461f-bedf-e84ea149f73e" providerId="ADAL" clId="{6B183EFB-96B4-47A8-A509-BA61DD30ABD6}" dt="2022-05-30T11:18:58.178" v="12" actId="207"/>
          <ac:picMkLst>
            <pc:docMk/>
            <pc:sldMk cId="378854802" sldId="260"/>
            <ac:picMk id="72" creationId="{B5F0CA6C-47B6-4CE6-997A-6507A8F77A7A}"/>
          </ac:picMkLst>
        </pc:picChg>
        <pc:picChg chg="mod">
          <ac:chgData name="Cedric Vidonne" userId="ec9828a0-b939-461f-bedf-e84ea149f73e" providerId="ADAL" clId="{6B183EFB-96B4-47A8-A509-BA61DD30ABD6}" dt="2022-05-30T11:18:58.178" v="12" actId="207"/>
          <ac:picMkLst>
            <pc:docMk/>
            <pc:sldMk cId="378854802" sldId="260"/>
            <ac:picMk id="73" creationId="{2336E790-D4E2-4C8E-8AAB-A14F5501532B}"/>
          </ac:picMkLst>
        </pc:picChg>
        <pc:picChg chg="mod">
          <ac:chgData name="Cedric Vidonne" userId="ec9828a0-b939-461f-bedf-e84ea149f73e" providerId="ADAL" clId="{6B183EFB-96B4-47A8-A509-BA61DD30ABD6}" dt="2022-05-30T11:18:58.178" v="12" actId="207"/>
          <ac:picMkLst>
            <pc:docMk/>
            <pc:sldMk cId="378854802" sldId="260"/>
            <ac:picMk id="75" creationId="{C60B1EF2-64E3-41F6-A78B-888639C5BF72}"/>
          </ac:picMkLst>
        </pc:picChg>
        <pc:picChg chg="mod">
          <ac:chgData name="Cedric Vidonne" userId="ec9828a0-b939-461f-bedf-e84ea149f73e" providerId="ADAL" clId="{6B183EFB-96B4-47A8-A509-BA61DD30ABD6}" dt="2022-05-30T11:18:58.178" v="12" actId="207"/>
          <ac:picMkLst>
            <pc:docMk/>
            <pc:sldMk cId="378854802" sldId="260"/>
            <ac:picMk id="76" creationId="{5564014B-BAFA-4219-A66D-580E8B92FC2D}"/>
          </ac:picMkLst>
        </pc:picChg>
        <pc:picChg chg="mod">
          <ac:chgData name="Cedric Vidonne" userId="ec9828a0-b939-461f-bedf-e84ea149f73e" providerId="ADAL" clId="{6B183EFB-96B4-47A8-A509-BA61DD30ABD6}" dt="2022-05-30T11:18:58.178" v="12" actId="207"/>
          <ac:picMkLst>
            <pc:docMk/>
            <pc:sldMk cId="378854802" sldId="260"/>
            <ac:picMk id="77" creationId="{2A300CCE-075F-4513-AAC1-E44A8E689E78}"/>
          </ac:picMkLst>
        </pc:picChg>
        <pc:picChg chg="mod">
          <ac:chgData name="Cedric Vidonne" userId="ec9828a0-b939-461f-bedf-e84ea149f73e" providerId="ADAL" clId="{6B183EFB-96B4-47A8-A509-BA61DD30ABD6}" dt="2022-05-30T11:19:02.978" v="13" actId="207"/>
          <ac:picMkLst>
            <pc:docMk/>
            <pc:sldMk cId="378854802" sldId="260"/>
            <ac:picMk id="78" creationId="{DCF84972-4C91-4E0D-99FA-5A9928E6E786}"/>
          </ac:picMkLst>
        </pc:picChg>
        <pc:picChg chg="mod">
          <ac:chgData name="Cedric Vidonne" userId="ec9828a0-b939-461f-bedf-e84ea149f73e" providerId="ADAL" clId="{6B183EFB-96B4-47A8-A509-BA61DD30ABD6}" dt="2022-05-30T11:19:02.978" v="13" actId="207"/>
          <ac:picMkLst>
            <pc:docMk/>
            <pc:sldMk cId="378854802" sldId="260"/>
            <ac:picMk id="79" creationId="{D9A7C9C2-5C6A-4E05-AC03-6687D42BC350}"/>
          </ac:picMkLst>
        </pc:picChg>
        <pc:picChg chg="mod">
          <ac:chgData name="Cedric Vidonne" userId="ec9828a0-b939-461f-bedf-e84ea149f73e" providerId="ADAL" clId="{6B183EFB-96B4-47A8-A509-BA61DD30ABD6}" dt="2022-05-30T11:19:02.978" v="13" actId="207"/>
          <ac:picMkLst>
            <pc:docMk/>
            <pc:sldMk cId="378854802" sldId="260"/>
            <ac:picMk id="80" creationId="{A643240F-07DF-4377-BD9C-AFCFD6A9A287}"/>
          </ac:picMkLst>
        </pc:picChg>
        <pc:picChg chg="mod">
          <ac:chgData name="Cedric Vidonne" userId="ec9828a0-b939-461f-bedf-e84ea149f73e" providerId="ADAL" clId="{6B183EFB-96B4-47A8-A509-BA61DD30ABD6}" dt="2022-05-30T11:19:02.978" v="13" actId="207"/>
          <ac:picMkLst>
            <pc:docMk/>
            <pc:sldMk cId="378854802" sldId="260"/>
            <ac:picMk id="81" creationId="{82DB2C16-A921-4347-9C6E-4D6BBBD0A480}"/>
          </ac:picMkLst>
        </pc:picChg>
        <pc:picChg chg="mod">
          <ac:chgData name="Cedric Vidonne" userId="ec9828a0-b939-461f-bedf-e84ea149f73e" providerId="ADAL" clId="{6B183EFB-96B4-47A8-A509-BA61DD30ABD6}" dt="2022-05-30T11:19:02.978" v="13" actId="207"/>
          <ac:picMkLst>
            <pc:docMk/>
            <pc:sldMk cId="378854802" sldId="260"/>
            <ac:picMk id="82" creationId="{3E8C1E97-DCE3-4E21-ABA1-9A9AA407A692}"/>
          </ac:picMkLst>
        </pc:picChg>
        <pc:picChg chg="mod">
          <ac:chgData name="Cedric Vidonne" userId="ec9828a0-b939-461f-bedf-e84ea149f73e" providerId="ADAL" clId="{6B183EFB-96B4-47A8-A509-BA61DD30ABD6}" dt="2022-05-30T11:19:02.978" v="13" actId="207"/>
          <ac:picMkLst>
            <pc:docMk/>
            <pc:sldMk cId="378854802" sldId="260"/>
            <ac:picMk id="83" creationId="{5B5FA1F8-0588-4815-B596-CE4EB6BEAAC9}"/>
          </ac:picMkLst>
        </pc:picChg>
        <pc:picChg chg="mod">
          <ac:chgData name="Cedric Vidonne" userId="ec9828a0-b939-461f-bedf-e84ea149f73e" providerId="ADAL" clId="{6B183EFB-96B4-47A8-A509-BA61DD30ABD6}" dt="2022-05-30T11:19:02.978" v="13" actId="207"/>
          <ac:picMkLst>
            <pc:docMk/>
            <pc:sldMk cId="378854802" sldId="260"/>
            <ac:picMk id="84" creationId="{E0114166-4FB2-4176-BFA3-751D3132F038}"/>
          </ac:picMkLst>
        </pc:picChg>
        <pc:picChg chg="mod">
          <ac:chgData name="Cedric Vidonne" userId="ec9828a0-b939-461f-bedf-e84ea149f73e" providerId="ADAL" clId="{6B183EFB-96B4-47A8-A509-BA61DD30ABD6}" dt="2022-05-30T11:19:02.978" v="13" actId="207"/>
          <ac:picMkLst>
            <pc:docMk/>
            <pc:sldMk cId="378854802" sldId="260"/>
            <ac:picMk id="85" creationId="{69FBEAF4-ED9A-428B-8757-F81C60B04FB5}"/>
          </ac:picMkLst>
        </pc:picChg>
        <pc:picChg chg="mod">
          <ac:chgData name="Cedric Vidonne" userId="ec9828a0-b939-461f-bedf-e84ea149f73e" providerId="ADAL" clId="{6B183EFB-96B4-47A8-A509-BA61DD30ABD6}" dt="2022-05-30T11:19:02.978" v="13" actId="207"/>
          <ac:picMkLst>
            <pc:docMk/>
            <pc:sldMk cId="378854802" sldId="260"/>
            <ac:picMk id="86" creationId="{5214BBDF-54DB-49BE-AD1C-54EED44A6120}"/>
          </ac:picMkLst>
        </pc:picChg>
        <pc:picChg chg="mod">
          <ac:chgData name="Cedric Vidonne" userId="ec9828a0-b939-461f-bedf-e84ea149f73e" providerId="ADAL" clId="{6B183EFB-96B4-47A8-A509-BA61DD30ABD6}" dt="2022-05-30T11:19:02.978" v="13" actId="207"/>
          <ac:picMkLst>
            <pc:docMk/>
            <pc:sldMk cId="378854802" sldId="260"/>
            <ac:picMk id="87" creationId="{B4B1C34E-20E3-40B1-A950-72BE1D72B0B8}"/>
          </ac:picMkLst>
        </pc:picChg>
        <pc:picChg chg="mod">
          <ac:chgData name="Cedric Vidonne" userId="ec9828a0-b939-461f-bedf-e84ea149f73e" providerId="ADAL" clId="{6B183EFB-96B4-47A8-A509-BA61DD30ABD6}" dt="2022-05-30T11:19:07.384" v="14" actId="207"/>
          <ac:picMkLst>
            <pc:docMk/>
            <pc:sldMk cId="378854802" sldId="260"/>
            <ac:picMk id="88" creationId="{FBCBA5B6-FF1C-490E-A738-09A36700B705}"/>
          </ac:picMkLst>
        </pc:picChg>
        <pc:picChg chg="mod">
          <ac:chgData name="Cedric Vidonne" userId="ec9828a0-b939-461f-bedf-e84ea149f73e" providerId="ADAL" clId="{6B183EFB-96B4-47A8-A509-BA61DD30ABD6}" dt="2022-05-30T11:19:07.384" v="14" actId="207"/>
          <ac:picMkLst>
            <pc:docMk/>
            <pc:sldMk cId="378854802" sldId="260"/>
            <ac:picMk id="89" creationId="{7AAC0FEF-81B9-413F-ABFF-470BDB2DB5DA}"/>
          </ac:picMkLst>
        </pc:picChg>
        <pc:picChg chg="mod">
          <ac:chgData name="Cedric Vidonne" userId="ec9828a0-b939-461f-bedf-e84ea149f73e" providerId="ADAL" clId="{6B183EFB-96B4-47A8-A509-BA61DD30ABD6}" dt="2022-05-30T11:19:07.384" v="14" actId="207"/>
          <ac:picMkLst>
            <pc:docMk/>
            <pc:sldMk cId="378854802" sldId="260"/>
            <ac:picMk id="90" creationId="{A879E636-DC9A-4556-A228-91A999D6458E}"/>
          </ac:picMkLst>
        </pc:picChg>
        <pc:picChg chg="mod">
          <ac:chgData name="Cedric Vidonne" userId="ec9828a0-b939-461f-bedf-e84ea149f73e" providerId="ADAL" clId="{6B183EFB-96B4-47A8-A509-BA61DD30ABD6}" dt="2022-05-30T11:19:07.384" v="14" actId="207"/>
          <ac:picMkLst>
            <pc:docMk/>
            <pc:sldMk cId="378854802" sldId="260"/>
            <ac:picMk id="91" creationId="{1766B54B-41F9-4EB0-8C73-8EE2E4BFAB53}"/>
          </ac:picMkLst>
        </pc:picChg>
        <pc:picChg chg="mod">
          <ac:chgData name="Cedric Vidonne" userId="ec9828a0-b939-461f-bedf-e84ea149f73e" providerId="ADAL" clId="{6B183EFB-96B4-47A8-A509-BA61DD30ABD6}" dt="2022-05-30T11:19:07.384" v="14" actId="207"/>
          <ac:picMkLst>
            <pc:docMk/>
            <pc:sldMk cId="378854802" sldId="260"/>
            <ac:picMk id="92" creationId="{6E3E7398-7EC6-44C8-9559-81E24E9FBC22}"/>
          </ac:picMkLst>
        </pc:picChg>
      </pc:sldChg>
      <pc:sldChg chg="modSp mod">
        <pc:chgData name="Cedric Vidonne" userId="ec9828a0-b939-461f-bedf-e84ea149f73e" providerId="ADAL" clId="{6B183EFB-96B4-47A8-A509-BA61DD30ABD6}" dt="2022-05-30T11:19:40.720" v="18" actId="207"/>
        <pc:sldMkLst>
          <pc:docMk/>
          <pc:sldMk cId="4264805204" sldId="261"/>
        </pc:sldMkLst>
        <pc:picChg chg="mod">
          <ac:chgData name="Cedric Vidonne" userId="ec9828a0-b939-461f-bedf-e84ea149f73e" providerId="ADAL" clId="{6B183EFB-96B4-47A8-A509-BA61DD30ABD6}" dt="2022-05-30T11:19:19.307" v="15" actId="207"/>
          <ac:picMkLst>
            <pc:docMk/>
            <pc:sldMk cId="4264805204" sldId="261"/>
            <ac:picMk id="3" creationId="{65D756D8-AEB9-4351-A28A-3105DD55F344}"/>
          </ac:picMkLst>
        </pc:picChg>
        <pc:picChg chg="mod">
          <ac:chgData name="Cedric Vidonne" userId="ec9828a0-b939-461f-bedf-e84ea149f73e" providerId="ADAL" clId="{6B183EFB-96B4-47A8-A509-BA61DD30ABD6}" dt="2022-05-30T11:19:19.307" v="15" actId="207"/>
          <ac:picMkLst>
            <pc:docMk/>
            <pc:sldMk cId="4264805204" sldId="261"/>
            <ac:picMk id="4" creationId="{89E08B37-EFB2-4AAB-879A-8A5FDB0760F2}"/>
          </ac:picMkLst>
        </pc:picChg>
        <pc:picChg chg="mod">
          <ac:chgData name="Cedric Vidonne" userId="ec9828a0-b939-461f-bedf-e84ea149f73e" providerId="ADAL" clId="{6B183EFB-96B4-47A8-A509-BA61DD30ABD6}" dt="2022-05-30T11:19:19.307" v="15" actId="207"/>
          <ac:picMkLst>
            <pc:docMk/>
            <pc:sldMk cId="4264805204" sldId="261"/>
            <ac:picMk id="5" creationId="{8D2BE8D2-0898-40D8-9BE1-4A2F6F2A7457}"/>
          </ac:picMkLst>
        </pc:picChg>
        <pc:picChg chg="mod">
          <ac:chgData name="Cedric Vidonne" userId="ec9828a0-b939-461f-bedf-e84ea149f73e" providerId="ADAL" clId="{6B183EFB-96B4-47A8-A509-BA61DD30ABD6}" dt="2022-05-30T11:19:36.671" v="17" actId="207"/>
          <ac:picMkLst>
            <pc:docMk/>
            <pc:sldMk cId="4264805204" sldId="261"/>
            <ac:picMk id="6" creationId="{D4206D02-477A-4D98-978E-F9E8744E83AD}"/>
          </ac:picMkLst>
        </pc:picChg>
        <pc:picChg chg="mod">
          <ac:chgData name="Cedric Vidonne" userId="ec9828a0-b939-461f-bedf-e84ea149f73e" providerId="ADAL" clId="{6B183EFB-96B4-47A8-A509-BA61DD30ABD6}" dt="2022-05-30T11:19:19.307" v="15" actId="207"/>
          <ac:picMkLst>
            <pc:docMk/>
            <pc:sldMk cId="4264805204" sldId="261"/>
            <ac:picMk id="10" creationId="{521D7AD4-292B-4D0A-A8AF-1EA5E58E6CC3}"/>
          </ac:picMkLst>
        </pc:picChg>
        <pc:picChg chg="mod">
          <ac:chgData name="Cedric Vidonne" userId="ec9828a0-b939-461f-bedf-e84ea149f73e" providerId="ADAL" clId="{6B183EFB-96B4-47A8-A509-BA61DD30ABD6}" dt="2022-05-30T11:19:19.307" v="15" actId="207"/>
          <ac:picMkLst>
            <pc:docMk/>
            <pc:sldMk cId="4264805204" sldId="261"/>
            <ac:picMk id="11" creationId="{37F94719-D7D2-4384-939F-9DF4F9DE46C3}"/>
          </ac:picMkLst>
        </pc:picChg>
        <pc:picChg chg="mod">
          <ac:chgData name="Cedric Vidonne" userId="ec9828a0-b939-461f-bedf-e84ea149f73e" providerId="ADAL" clId="{6B183EFB-96B4-47A8-A509-BA61DD30ABD6}" dt="2022-05-30T11:19:19.307" v="15" actId="207"/>
          <ac:picMkLst>
            <pc:docMk/>
            <pc:sldMk cId="4264805204" sldId="261"/>
            <ac:picMk id="12" creationId="{ACF88567-C2EB-4E4E-9515-042287113CEB}"/>
          </ac:picMkLst>
        </pc:picChg>
        <pc:picChg chg="mod">
          <ac:chgData name="Cedric Vidonne" userId="ec9828a0-b939-461f-bedf-e84ea149f73e" providerId="ADAL" clId="{6B183EFB-96B4-47A8-A509-BA61DD30ABD6}" dt="2022-05-30T11:19:19.307" v="15" actId="207"/>
          <ac:picMkLst>
            <pc:docMk/>
            <pc:sldMk cId="4264805204" sldId="261"/>
            <ac:picMk id="13" creationId="{4EF6588C-A650-41E6-AF1F-9213971ED643}"/>
          </ac:picMkLst>
        </pc:picChg>
        <pc:picChg chg="mod">
          <ac:chgData name="Cedric Vidonne" userId="ec9828a0-b939-461f-bedf-e84ea149f73e" providerId="ADAL" clId="{6B183EFB-96B4-47A8-A509-BA61DD30ABD6}" dt="2022-05-30T11:19:19.307" v="15" actId="207"/>
          <ac:picMkLst>
            <pc:docMk/>
            <pc:sldMk cId="4264805204" sldId="261"/>
            <ac:picMk id="14" creationId="{8E449B10-6B1E-4899-97C8-6AEE83A695D9}"/>
          </ac:picMkLst>
        </pc:picChg>
        <pc:picChg chg="mod">
          <ac:chgData name="Cedric Vidonne" userId="ec9828a0-b939-461f-bedf-e84ea149f73e" providerId="ADAL" clId="{6B183EFB-96B4-47A8-A509-BA61DD30ABD6}" dt="2022-05-30T11:19:19.307" v="15" actId="207"/>
          <ac:picMkLst>
            <pc:docMk/>
            <pc:sldMk cId="4264805204" sldId="261"/>
            <ac:picMk id="15" creationId="{B5D781D6-1AFA-49E0-92BB-724109F75C63}"/>
          </ac:picMkLst>
        </pc:picChg>
        <pc:picChg chg="mod">
          <ac:chgData name="Cedric Vidonne" userId="ec9828a0-b939-461f-bedf-e84ea149f73e" providerId="ADAL" clId="{6B183EFB-96B4-47A8-A509-BA61DD30ABD6}" dt="2022-05-30T11:19:19.307" v="15" actId="207"/>
          <ac:picMkLst>
            <pc:docMk/>
            <pc:sldMk cId="4264805204" sldId="261"/>
            <ac:picMk id="16" creationId="{5BE9C835-7AA7-442C-89AC-274F7EA6C692}"/>
          </ac:picMkLst>
        </pc:picChg>
        <pc:picChg chg="mod">
          <ac:chgData name="Cedric Vidonne" userId="ec9828a0-b939-461f-bedf-e84ea149f73e" providerId="ADAL" clId="{6B183EFB-96B4-47A8-A509-BA61DD30ABD6}" dt="2022-05-30T11:19:19.307" v="15" actId="207"/>
          <ac:picMkLst>
            <pc:docMk/>
            <pc:sldMk cId="4264805204" sldId="261"/>
            <ac:picMk id="17" creationId="{D695AAAA-BF56-4D18-B070-9796DFF4DD3B}"/>
          </ac:picMkLst>
        </pc:picChg>
        <pc:picChg chg="mod">
          <ac:chgData name="Cedric Vidonne" userId="ec9828a0-b939-461f-bedf-e84ea149f73e" providerId="ADAL" clId="{6B183EFB-96B4-47A8-A509-BA61DD30ABD6}" dt="2022-05-30T11:19:19.307" v="15" actId="207"/>
          <ac:picMkLst>
            <pc:docMk/>
            <pc:sldMk cId="4264805204" sldId="261"/>
            <ac:picMk id="18" creationId="{F3A1FD9D-025A-4D13-8A53-81318EDA2F4D}"/>
          </ac:picMkLst>
        </pc:picChg>
        <pc:picChg chg="mod">
          <ac:chgData name="Cedric Vidonne" userId="ec9828a0-b939-461f-bedf-e84ea149f73e" providerId="ADAL" clId="{6B183EFB-96B4-47A8-A509-BA61DD30ABD6}" dt="2022-05-30T11:19:19.307" v="15" actId="207"/>
          <ac:picMkLst>
            <pc:docMk/>
            <pc:sldMk cId="4264805204" sldId="261"/>
            <ac:picMk id="19" creationId="{CC833295-C08B-4742-B12C-3F0C4C9AA500}"/>
          </ac:picMkLst>
        </pc:picChg>
        <pc:picChg chg="mod">
          <ac:chgData name="Cedric Vidonne" userId="ec9828a0-b939-461f-bedf-e84ea149f73e" providerId="ADAL" clId="{6B183EFB-96B4-47A8-A509-BA61DD30ABD6}" dt="2022-05-30T11:19:23.265" v="16" actId="207"/>
          <ac:picMkLst>
            <pc:docMk/>
            <pc:sldMk cId="4264805204" sldId="261"/>
            <ac:picMk id="20" creationId="{78A89891-05CC-43E3-BA10-22017E7AC206}"/>
          </ac:picMkLst>
        </pc:picChg>
        <pc:picChg chg="mod">
          <ac:chgData name="Cedric Vidonne" userId="ec9828a0-b939-461f-bedf-e84ea149f73e" providerId="ADAL" clId="{6B183EFB-96B4-47A8-A509-BA61DD30ABD6}" dt="2022-05-30T11:19:23.265" v="16" actId="207"/>
          <ac:picMkLst>
            <pc:docMk/>
            <pc:sldMk cId="4264805204" sldId="261"/>
            <ac:picMk id="21" creationId="{580172E5-545E-4455-BCEF-6CCC530F0A58}"/>
          </ac:picMkLst>
        </pc:picChg>
        <pc:picChg chg="mod">
          <ac:chgData name="Cedric Vidonne" userId="ec9828a0-b939-461f-bedf-e84ea149f73e" providerId="ADAL" clId="{6B183EFB-96B4-47A8-A509-BA61DD30ABD6}" dt="2022-05-30T11:19:23.265" v="16" actId="207"/>
          <ac:picMkLst>
            <pc:docMk/>
            <pc:sldMk cId="4264805204" sldId="261"/>
            <ac:picMk id="22" creationId="{2809C990-1D74-42D7-A864-AA12993EB1E9}"/>
          </ac:picMkLst>
        </pc:picChg>
        <pc:picChg chg="mod">
          <ac:chgData name="Cedric Vidonne" userId="ec9828a0-b939-461f-bedf-e84ea149f73e" providerId="ADAL" clId="{6B183EFB-96B4-47A8-A509-BA61DD30ABD6}" dt="2022-05-30T11:19:23.265" v="16" actId="207"/>
          <ac:picMkLst>
            <pc:docMk/>
            <pc:sldMk cId="4264805204" sldId="261"/>
            <ac:picMk id="23" creationId="{E3444421-08D9-4988-A1D4-DBAA60120158}"/>
          </ac:picMkLst>
        </pc:picChg>
        <pc:picChg chg="mod">
          <ac:chgData name="Cedric Vidonne" userId="ec9828a0-b939-461f-bedf-e84ea149f73e" providerId="ADAL" clId="{6B183EFB-96B4-47A8-A509-BA61DD30ABD6}" dt="2022-05-30T11:19:23.265" v="16" actId="207"/>
          <ac:picMkLst>
            <pc:docMk/>
            <pc:sldMk cId="4264805204" sldId="261"/>
            <ac:picMk id="24" creationId="{E788EB10-05C6-4FAC-AFF7-6CA9F371D18F}"/>
          </ac:picMkLst>
        </pc:picChg>
        <pc:picChg chg="mod">
          <ac:chgData name="Cedric Vidonne" userId="ec9828a0-b939-461f-bedf-e84ea149f73e" providerId="ADAL" clId="{6B183EFB-96B4-47A8-A509-BA61DD30ABD6}" dt="2022-05-30T11:19:23.265" v="16" actId="207"/>
          <ac:picMkLst>
            <pc:docMk/>
            <pc:sldMk cId="4264805204" sldId="261"/>
            <ac:picMk id="25" creationId="{195A1ECE-FA50-4C26-83AF-93B57E713536}"/>
          </ac:picMkLst>
        </pc:picChg>
        <pc:picChg chg="mod">
          <ac:chgData name="Cedric Vidonne" userId="ec9828a0-b939-461f-bedf-e84ea149f73e" providerId="ADAL" clId="{6B183EFB-96B4-47A8-A509-BA61DD30ABD6}" dt="2022-05-30T11:19:36.671" v="17" actId="207"/>
          <ac:picMkLst>
            <pc:docMk/>
            <pc:sldMk cId="4264805204" sldId="261"/>
            <ac:picMk id="26" creationId="{D7A9252F-39C8-4BA6-9FC3-E919BD90D1B3}"/>
          </ac:picMkLst>
        </pc:picChg>
        <pc:picChg chg="mod">
          <ac:chgData name="Cedric Vidonne" userId="ec9828a0-b939-461f-bedf-e84ea149f73e" providerId="ADAL" clId="{6B183EFB-96B4-47A8-A509-BA61DD30ABD6}" dt="2022-05-30T11:19:36.671" v="17" actId="207"/>
          <ac:picMkLst>
            <pc:docMk/>
            <pc:sldMk cId="4264805204" sldId="261"/>
            <ac:picMk id="27" creationId="{537E2561-F855-457B-92BC-D6C215F98BE7}"/>
          </ac:picMkLst>
        </pc:picChg>
        <pc:picChg chg="mod">
          <ac:chgData name="Cedric Vidonne" userId="ec9828a0-b939-461f-bedf-e84ea149f73e" providerId="ADAL" clId="{6B183EFB-96B4-47A8-A509-BA61DD30ABD6}" dt="2022-05-30T11:19:36.671" v="17" actId="207"/>
          <ac:picMkLst>
            <pc:docMk/>
            <pc:sldMk cId="4264805204" sldId="261"/>
            <ac:picMk id="28" creationId="{38DDD7A0-C4FA-46CE-A7CE-B341C7883D29}"/>
          </ac:picMkLst>
        </pc:picChg>
        <pc:picChg chg="mod">
          <ac:chgData name="Cedric Vidonne" userId="ec9828a0-b939-461f-bedf-e84ea149f73e" providerId="ADAL" clId="{6B183EFB-96B4-47A8-A509-BA61DD30ABD6}" dt="2022-05-30T11:19:36.671" v="17" actId="207"/>
          <ac:picMkLst>
            <pc:docMk/>
            <pc:sldMk cId="4264805204" sldId="261"/>
            <ac:picMk id="29" creationId="{9C8AA087-9D07-49B2-8A4F-2AF9512F7A1B}"/>
          </ac:picMkLst>
        </pc:picChg>
        <pc:picChg chg="mod">
          <ac:chgData name="Cedric Vidonne" userId="ec9828a0-b939-461f-bedf-e84ea149f73e" providerId="ADAL" clId="{6B183EFB-96B4-47A8-A509-BA61DD30ABD6}" dt="2022-05-30T11:19:36.671" v="17" actId="207"/>
          <ac:picMkLst>
            <pc:docMk/>
            <pc:sldMk cId="4264805204" sldId="261"/>
            <ac:picMk id="30" creationId="{6C3C4D53-9392-4001-BCD0-21F08E94F657}"/>
          </ac:picMkLst>
        </pc:picChg>
        <pc:picChg chg="mod">
          <ac:chgData name="Cedric Vidonne" userId="ec9828a0-b939-461f-bedf-e84ea149f73e" providerId="ADAL" clId="{6B183EFB-96B4-47A8-A509-BA61DD30ABD6}" dt="2022-05-30T11:19:36.671" v="17" actId="207"/>
          <ac:picMkLst>
            <pc:docMk/>
            <pc:sldMk cId="4264805204" sldId="261"/>
            <ac:picMk id="31" creationId="{89CF99D8-9FF7-4294-AE53-0DB5F7A8A539}"/>
          </ac:picMkLst>
        </pc:picChg>
        <pc:picChg chg="mod">
          <ac:chgData name="Cedric Vidonne" userId="ec9828a0-b939-461f-bedf-e84ea149f73e" providerId="ADAL" clId="{6B183EFB-96B4-47A8-A509-BA61DD30ABD6}" dt="2022-05-30T11:19:36.671" v="17" actId="207"/>
          <ac:picMkLst>
            <pc:docMk/>
            <pc:sldMk cId="4264805204" sldId="261"/>
            <ac:picMk id="32" creationId="{8251F94A-5923-40DC-B57C-11EC4B0DD91B}"/>
          </ac:picMkLst>
        </pc:picChg>
        <pc:picChg chg="mod">
          <ac:chgData name="Cedric Vidonne" userId="ec9828a0-b939-461f-bedf-e84ea149f73e" providerId="ADAL" clId="{6B183EFB-96B4-47A8-A509-BA61DD30ABD6}" dt="2022-05-30T11:19:36.671" v="17" actId="207"/>
          <ac:picMkLst>
            <pc:docMk/>
            <pc:sldMk cId="4264805204" sldId="261"/>
            <ac:picMk id="33" creationId="{F07B1DE3-0CB8-4145-B169-6F0361901711}"/>
          </ac:picMkLst>
        </pc:picChg>
        <pc:picChg chg="mod">
          <ac:chgData name="Cedric Vidonne" userId="ec9828a0-b939-461f-bedf-e84ea149f73e" providerId="ADAL" clId="{6B183EFB-96B4-47A8-A509-BA61DD30ABD6}" dt="2022-05-30T11:19:36.671" v="17" actId="207"/>
          <ac:picMkLst>
            <pc:docMk/>
            <pc:sldMk cId="4264805204" sldId="261"/>
            <ac:picMk id="34" creationId="{ACE2A392-A081-410E-A73A-2D07CB464D6D}"/>
          </ac:picMkLst>
        </pc:picChg>
        <pc:picChg chg="mod">
          <ac:chgData name="Cedric Vidonne" userId="ec9828a0-b939-461f-bedf-e84ea149f73e" providerId="ADAL" clId="{6B183EFB-96B4-47A8-A509-BA61DD30ABD6}" dt="2022-05-30T11:19:40.720" v="18" actId="207"/>
          <ac:picMkLst>
            <pc:docMk/>
            <pc:sldMk cId="4264805204" sldId="261"/>
            <ac:picMk id="35" creationId="{0E262EC2-0743-4FD1-BB4A-882C074FD10F}"/>
          </ac:picMkLst>
        </pc:picChg>
        <pc:picChg chg="mod">
          <ac:chgData name="Cedric Vidonne" userId="ec9828a0-b939-461f-bedf-e84ea149f73e" providerId="ADAL" clId="{6B183EFB-96B4-47A8-A509-BA61DD30ABD6}" dt="2022-05-30T11:19:40.720" v="18" actId="207"/>
          <ac:picMkLst>
            <pc:docMk/>
            <pc:sldMk cId="4264805204" sldId="261"/>
            <ac:picMk id="36" creationId="{B7D0540F-67D1-4C3D-AC0E-5B21A1E26294}"/>
          </ac:picMkLst>
        </pc:picChg>
        <pc:picChg chg="mod">
          <ac:chgData name="Cedric Vidonne" userId="ec9828a0-b939-461f-bedf-e84ea149f73e" providerId="ADAL" clId="{6B183EFB-96B4-47A8-A509-BA61DD30ABD6}" dt="2022-05-30T11:19:40.720" v="18" actId="207"/>
          <ac:picMkLst>
            <pc:docMk/>
            <pc:sldMk cId="4264805204" sldId="261"/>
            <ac:picMk id="37" creationId="{C9D13F61-34B4-4E31-9391-FA8113F7EAAF}"/>
          </ac:picMkLst>
        </pc:picChg>
        <pc:picChg chg="mod">
          <ac:chgData name="Cedric Vidonne" userId="ec9828a0-b939-461f-bedf-e84ea149f73e" providerId="ADAL" clId="{6B183EFB-96B4-47A8-A509-BA61DD30ABD6}" dt="2022-05-30T11:19:40.720" v="18" actId="207"/>
          <ac:picMkLst>
            <pc:docMk/>
            <pc:sldMk cId="4264805204" sldId="261"/>
            <ac:picMk id="38" creationId="{76EA9B4E-0E6C-4439-A678-7F56B4F403D0}"/>
          </ac:picMkLst>
        </pc:picChg>
        <pc:picChg chg="mod">
          <ac:chgData name="Cedric Vidonne" userId="ec9828a0-b939-461f-bedf-e84ea149f73e" providerId="ADAL" clId="{6B183EFB-96B4-47A8-A509-BA61DD30ABD6}" dt="2022-05-30T11:19:40.720" v="18" actId="207"/>
          <ac:picMkLst>
            <pc:docMk/>
            <pc:sldMk cId="4264805204" sldId="261"/>
            <ac:picMk id="39" creationId="{9F02842E-6170-4822-91D3-E557B33CFE2F}"/>
          </ac:picMkLst>
        </pc:picChg>
        <pc:picChg chg="mod">
          <ac:chgData name="Cedric Vidonne" userId="ec9828a0-b939-461f-bedf-e84ea149f73e" providerId="ADAL" clId="{6B183EFB-96B4-47A8-A509-BA61DD30ABD6}" dt="2022-05-30T11:19:40.720" v="18" actId="207"/>
          <ac:picMkLst>
            <pc:docMk/>
            <pc:sldMk cId="4264805204" sldId="261"/>
            <ac:picMk id="40" creationId="{BFA94F68-176E-44DE-8C16-A28E8B4C3718}"/>
          </ac:picMkLst>
        </pc:picChg>
      </pc:sldChg>
      <pc:sldChg chg="modSp mod">
        <pc:chgData name="Cedric Vidonne" userId="ec9828a0-b939-461f-bedf-e84ea149f73e" providerId="ADAL" clId="{6B183EFB-96B4-47A8-A509-BA61DD30ABD6}" dt="2022-05-30T11:20:11.981" v="24" actId="207"/>
        <pc:sldMkLst>
          <pc:docMk/>
          <pc:sldMk cId="228528106" sldId="262"/>
        </pc:sldMkLst>
        <pc:spChg chg="mod">
          <ac:chgData name="Cedric Vidonne" userId="ec9828a0-b939-461f-bedf-e84ea149f73e" providerId="ADAL" clId="{6B183EFB-96B4-47A8-A509-BA61DD30ABD6}" dt="2022-05-30T11:19:51.290" v="21" actId="1076"/>
          <ac:spMkLst>
            <pc:docMk/>
            <pc:sldMk cId="228528106" sldId="262"/>
            <ac:spMk id="215" creationId="{70B40107-37CF-0448-BC4E-1AE227E0BF9B}"/>
          </ac:spMkLst>
        </pc:spChg>
        <pc:picChg chg="mod">
          <ac:chgData name="Cedric Vidonne" userId="ec9828a0-b939-461f-bedf-e84ea149f73e" providerId="ADAL" clId="{6B183EFB-96B4-47A8-A509-BA61DD30ABD6}" dt="2022-05-30T11:20:02.681" v="22" actId="207"/>
          <ac:picMkLst>
            <pc:docMk/>
            <pc:sldMk cId="228528106" sldId="262"/>
            <ac:picMk id="5" creationId="{309AEF10-4D97-054C-858D-C30BBF1AAA0C}"/>
          </ac:picMkLst>
        </pc:picChg>
        <pc:picChg chg="mod">
          <ac:chgData name="Cedric Vidonne" userId="ec9828a0-b939-461f-bedf-e84ea149f73e" providerId="ADAL" clId="{6B183EFB-96B4-47A8-A509-BA61DD30ABD6}" dt="2022-05-30T11:20:02.681" v="22" actId="207"/>
          <ac:picMkLst>
            <pc:docMk/>
            <pc:sldMk cId="228528106" sldId="262"/>
            <ac:picMk id="6" creationId="{E7B64F76-2D4D-4AE0-9CE3-8F2AAB7AC2EE}"/>
          </ac:picMkLst>
        </pc:picChg>
        <pc:picChg chg="mod">
          <ac:chgData name="Cedric Vidonne" userId="ec9828a0-b939-461f-bedf-e84ea149f73e" providerId="ADAL" clId="{6B183EFB-96B4-47A8-A509-BA61DD30ABD6}" dt="2022-05-30T11:20:02.681" v="22" actId="207"/>
          <ac:picMkLst>
            <pc:docMk/>
            <pc:sldMk cId="228528106" sldId="262"/>
            <ac:picMk id="9" creationId="{5BB64F77-3BBA-44D3-9006-A60192790482}"/>
          </ac:picMkLst>
        </pc:picChg>
        <pc:picChg chg="mod">
          <ac:chgData name="Cedric Vidonne" userId="ec9828a0-b939-461f-bedf-e84ea149f73e" providerId="ADAL" clId="{6B183EFB-96B4-47A8-A509-BA61DD30ABD6}" dt="2022-05-30T11:20:11.981" v="24" actId="207"/>
          <ac:picMkLst>
            <pc:docMk/>
            <pc:sldMk cId="228528106" sldId="262"/>
            <ac:picMk id="41" creationId="{C45634CC-BBA6-4E1D-980E-F04B4D145810}"/>
          </ac:picMkLst>
        </pc:picChg>
        <pc:picChg chg="mod">
          <ac:chgData name="Cedric Vidonne" userId="ec9828a0-b939-461f-bedf-e84ea149f73e" providerId="ADAL" clId="{6B183EFB-96B4-47A8-A509-BA61DD30ABD6}" dt="2022-05-30T11:20:11.981" v="24" actId="207"/>
          <ac:picMkLst>
            <pc:docMk/>
            <pc:sldMk cId="228528106" sldId="262"/>
            <ac:picMk id="42" creationId="{6DEBE276-C3FE-4679-B338-C341290745EF}"/>
          </ac:picMkLst>
        </pc:picChg>
        <pc:picChg chg="mod">
          <ac:chgData name="Cedric Vidonne" userId="ec9828a0-b939-461f-bedf-e84ea149f73e" providerId="ADAL" clId="{6B183EFB-96B4-47A8-A509-BA61DD30ABD6}" dt="2022-05-30T11:20:11.981" v="24" actId="207"/>
          <ac:picMkLst>
            <pc:docMk/>
            <pc:sldMk cId="228528106" sldId="262"/>
            <ac:picMk id="43" creationId="{C6E8ACE8-7031-4EF4-8B68-16BA01901DA5}"/>
          </ac:picMkLst>
        </pc:picChg>
        <pc:picChg chg="mod">
          <ac:chgData name="Cedric Vidonne" userId="ec9828a0-b939-461f-bedf-e84ea149f73e" providerId="ADAL" clId="{6B183EFB-96B4-47A8-A509-BA61DD30ABD6}" dt="2022-05-30T11:20:11.981" v="24" actId="207"/>
          <ac:picMkLst>
            <pc:docMk/>
            <pc:sldMk cId="228528106" sldId="262"/>
            <ac:picMk id="44" creationId="{F3CC14CF-0BF3-4C24-836B-ED7E16244EF6}"/>
          </ac:picMkLst>
        </pc:picChg>
        <pc:picChg chg="mod">
          <ac:chgData name="Cedric Vidonne" userId="ec9828a0-b939-461f-bedf-e84ea149f73e" providerId="ADAL" clId="{6B183EFB-96B4-47A8-A509-BA61DD30ABD6}" dt="2022-05-30T11:20:11.981" v="24" actId="207"/>
          <ac:picMkLst>
            <pc:docMk/>
            <pc:sldMk cId="228528106" sldId="262"/>
            <ac:picMk id="45" creationId="{5492C648-E766-45CC-94E5-BE66A7969EC6}"/>
          </ac:picMkLst>
        </pc:picChg>
        <pc:picChg chg="mod">
          <ac:chgData name="Cedric Vidonne" userId="ec9828a0-b939-461f-bedf-e84ea149f73e" providerId="ADAL" clId="{6B183EFB-96B4-47A8-A509-BA61DD30ABD6}" dt="2022-05-30T11:20:11.981" v="24" actId="207"/>
          <ac:picMkLst>
            <pc:docMk/>
            <pc:sldMk cId="228528106" sldId="262"/>
            <ac:picMk id="46" creationId="{70157DBD-FC9D-4573-A866-FE651F159CFD}"/>
          </ac:picMkLst>
        </pc:picChg>
        <pc:picChg chg="mod">
          <ac:chgData name="Cedric Vidonne" userId="ec9828a0-b939-461f-bedf-e84ea149f73e" providerId="ADAL" clId="{6B183EFB-96B4-47A8-A509-BA61DD30ABD6}" dt="2022-05-30T11:20:11.981" v="24" actId="207"/>
          <ac:picMkLst>
            <pc:docMk/>
            <pc:sldMk cId="228528106" sldId="262"/>
            <ac:picMk id="47" creationId="{6F844202-07CD-442B-BDEC-BE6E3A3F6B23}"/>
          </ac:picMkLst>
        </pc:picChg>
        <pc:picChg chg="mod">
          <ac:chgData name="Cedric Vidonne" userId="ec9828a0-b939-461f-bedf-e84ea149f73e" providerId="ADAL" clId="{6B183EFB-96B4-47A8-A509-BA61DD30ABD6}" dt="2022-05-30T11:20:11.981" v="24" actId="207"/>
          <ac:picMkLst>
            <pc:docMk/>
            <pc:sldMk cId="228528106" sldId="262"/>
            <ac:picMk id="48" creationId="{1EC50C83-6AC3-4077-9493-AFE8C1230E8E}"/>
          </ac:picMkLst>
        </pc:picChg>
        <pc:picChg chg="mod">
          <ac:chgData name="Cedric Vidonne" userId="ec9828a0-b939-461f-bedf-e84ea149f73e" providerId="ADAL" clId="{6B183EFB-96B4-47A8-A509-BA61DD30ABD6}" dt="2022-05-30T11:20:02.681" v="22" actId="207"/>
          <ac:picMkLst>
            <pc:docMk/>
            <pc:sldMk cId="228528106" sldId="262"/>
            <ac:picMk id="83" creationId="{E55D41FB-4D06-3E4E-89C3-535EC32CC94E}"/>
          </ac:picMkLst>
        </pc:picChg>
        <pc:picChg chg="mod">
          <ac:chgData name="Cedric Vidonne" userId="ec9828a0-b939-461f-bedf-e84ea149f73e" providerId="ADAL" clId="{6B183EFB-96B4-47A8-A509-BA61DD30ABD6}" dt="2022-05-30T11:20:02.681" v="22" actId="207"/>
          <ac:picMkLst>
            <pc:docMk/>
            <pc:sldMk cId="228528106" sldId="262"/>
            <ac:picMk id="84" creationId="{A73F1399-8ED7-3C4F-8DD1-5DB4E4CC07C7}"/>
          </ac:picMkLst>
        </pc:picChg>
        <pc:picChg chg="mod">
          <ac:chgData name="Cedric Vidonne" userId="ec9828a0-b939-461f-bedf-e84ea149f73e" providerId="ADAL" clId="{6B183EFB-96B4-47A8-A509-BA61DD30ABD6}" dt="2022-05-30T11:20:02.681" v="22" actId="207"/>
          <ac:picMkLst>
            <pc:docMk/>
            <pc:sldMk cId="228528106" sldId="262"/>
            <ac:picMk id="88" creationId="{08EA3B82-E38A-B549-9228-9A2560130C01}"/>
          </ac:picMkLst>
        </pc:picChg>
        <pc:picChg chg="mod">
          <ac:chgData name="Cedric Vidonne" userId="ec9828a0-b939-461f-bedf-e84ea149f73e" providerId="ADAL" clId="{6B183EFB-96B4-47A8-A509-BA61DD30ABD6}" dt="2022-05-30T11:19:48.524" v="19" actId="207"/>
          <ac:picMkLst>
            <pc:docMk/>
            <pc:sldMk cId="228528106" sldId="262"/>
            <ac:picMk id="171" creationId="{6D6D0233-19A4-0841-B762-5EA297DAAE8F}"/>
          </ac:picMkLst>
        </pc:picChg>
        <pc:picChg chg="mod">
          <ac:chgData name="Cedric Vidonne" userId="ec9828a0-b939-461f-bedf-e84ea149f73e" providerId="ADAL" clId="{6B183EFB-96B4-47A8-A509-BA61DD30ABD6}" dt="2022-05-30T11:19:48.524" v="19" actId="207"/>
          <ac:picMkLst>
            <pc:docMk/>
            <pc:sldMk cId="228528106" sldId="262"/>
            <ac:picMk id="172" creationId="{DCE10D6C-683B-B241-8CD8-26C3B79D0A74}"/>
          </ac:picMkLst>
        </pc:picChg>
        <pc:picChg chg="mod">
          <ac:chgData name="Cedric Vidonne" userId="ec9828a0-b939-461f-bedf-e84ea149f73e" providerId="ADAL" clId="{6B183EFB-96B4-47A8-A509-BA61DD30ABD6}" dt="2022-05-30T11:19:48.524" v="19" actId="207"/>
          <ac:picMkLst>
            <pc:docMk/>
            <pc:sldMk cId="228528106" sldId="262"/>
            <ac:picMk id="173" creationId="{E8437D25-F505-C44F-B290-4287BD0E3173}"/>
          </ac:picMkLst>
        </pc:picChg>
        <pc:picChg chg="mod">
          <ac:chgData name="Cedric Vidonne" userId="ec9828a0-b939-461f-bedf-e84ea149f73e" providerId="ADAL" clId="{6B183EFB-96B4-47A8-A509-BA61DD30ABD6}" dt="2022-05-30T11:19:48.524" v="19" actId="207"/>
          <ac:picMkLst>
            <pc:docMk/>
            <pc:sldMk cId="228528106" sldId="262"/>
            <ac:picMk id="174" creationId="{2F08396F-3498-5046-B7D0-3C9D1F1B17C8}"/>
          </ac:picMkLst>
        </pc:picChg>
        <pc:picChg chg="mod">
          <ac:chgData name="Cedric Vidonne" userId="ec9828a0-b939-461f-bedf-e84ea149f73e" providerId="ADAL" clId="{6B183EFB-96B4-47A8-A509-BA61DD30ABD6}" dt="2022-05-30T11:19:48.524" v="19" actId="207"/>
          <ac:picMkLst>
            <pc:docMk/>
            <pc:sldMk cId="228528106" sldId="262"/>
            <ac:picMk id="175" creationId="{1C433B75-CC97-EE4F-8D36-B081DF26989E}"/>
          </ac:picMkLst>
        </pc:picChg>
        <pc:picChg chg="mod">
          <ac:chgData name="Cedric Vidonne" userId="ec9828a0-b939-461f-bedf-e84ea149f73e" providerId="ADAL" clId="{6B183EFB-96B4-47A8-A509-BA61DD30ABD6}" dt="2022-05-30T11:19:48.524" v="19" actId="207"/>
          <ac:picMkLst>
            <pc:docMk/>
            <pc:sldMk cId="228528106" sldId="262"/>
            <ac:picMk id="176" creationId="{6E559463-CB74-0447-A440-583560FCEEF7}"/>
          </ac:picMkLst>
        </pc:picChg>
        <pc:picChg chg="mod">
          <ac:chgData name="Cedric Vidonne" userId="ec9828a0-b939-461f-bedf-e84ea149f73e" providerId="ADAL" clId="{6B183EFB-96B4-47A8-A509-BA61DD30ABD6}" dt="2022-05-30T11:19:48.524" v="19" actId="207"/>
          <ac:picMkLst>
            <pc:docMk/>
            <pc:sldMk cId="228528106" sldId="262"/>
            <ac:picMk id="177" creationId="{76F2F8D6-C8B1-464B-AF40-37BB099429F2}"/>
          </ac:picMkLst>
        </pc:picChg>
        <pc:picChg chg="mod">
          <ac:chgData name="Cedric Vidonne" userId="ec9828a0-b939-461f-bedf-e84ea149f73e" providerId="ADAL" clId="{6B183EFB-96B4-47A8-A509-BA61DD30ABD6}" dt="2022-05-30T11:19:48.524" v="19" actId="207"/>
          <ac:picMkLst>
            <pc:docMk/>
            <pc:sldMk cId="228528106" sldId="262"/>
            <ac:picMk id="178" creationId="{29D6D50C-CEFC-E04B-AD33-9A780BFE74F9}"/>
          </ac:picMkLst>
        </pc:picChg>
        <pc:picChg chg="mod">
          <ac:chgData name="Cedric Vidonne" userId="ec9828a0-b939-461f-bedf-e84ea149f73e" providerId="ADAL" clId="{6B183EFB-96B4-47A8-A509-BA61DD30ABD6}" dt="2022-05-30T11:20:02.681" v="22" actId="207"/>
          <ac:picMkLst>
            <pc:docMk/>
            <pc:sldMk cId="228528106" sldId="262"/>
            <ac:picMk id="179" creationId="{6C4D0199-B93C-4445-9E11-722F0F76B5D2}"/>
          </ac:picMkLst>
        </pc:picChg>
        <pc:picChg chg="mod">
          <ac:chgData name="Cedric Vidonne" userId="ec9828a0-b939-461f-bedf-e84ea149f73e" providerId="ADAL" clId="{6B183EFB-96B4-47A8-A509-BA61DD30ABD6}" dt="2022-05-30T11:19:48.524" v="19" actId="207"/>
          <ac:picMkLst>
            <pc:docMk/>
            <pc:sldMk cId="228528106" sldId="262"/>
            <ac:picMk id="180" creationId="{CDDBC0E2-3C6A-1449-BA16-10C552A25C92}"/>
          </ac:picMkLst>
        </pc:picChg>
        <pc:picChg chg="mod">
          <ac:chgData name="Cedric Vidonne" userId="ec9828a0-b939-461f-bedf-e84ea149f73e" providerId="ADAL" clId="{6B183EFB-96B4-47A8-A509-BA61DD30ABD6}" dt="2022-05-30T11:20:02.681" v="22" actId="207"/>
          <ac:picMkLst>
            <pc:docMk/>
            <pc:sldMk cId="228528106" sldId="262"/>
            <ac:picMk id="181" creationId="{4FD9A8AC-716F-474C-8708-0E8E68C30AEA}"/>
          </ac:picMkLst>
        </pc:picChg>
        <pc:picChg chg="mod">
          <ac:chgData name="Cedric Vidonne" userId="ec9828a0-b939-461f-bedf-e84ea149f73e" providerId="ADAL" clId="{6B183EFB-96B4-47A8-A509-BA61DD30ABD6}" dt="2022-05-30T11:20:02.681" v="22" actId="207"/>
          <ac:picMkLst>
            <pc:docMk/>
            <pc:sldMk cId="228528106" sldId="262"/>
            <ac:picMk id="182" creationId="{89AF6D78-B196-2845-9C55-0E131B8FFCDC}"/>
          </ac:picMkLst>
        </pc:picChg>
        <pc:picChg chg="mod">
          <ac:chgData name="Cedric Vidonne" userId="ec9828a0-b939-461f-bedf-e84ea149f73e" providerId="ADAL" clId="{6B183EFB-96B4-47A8-A509-BA61DD30ABD6}" dt="2022-05-30T11:19:48.524" v="19" actId="207"/>
          <ac:picMkLst>
            <pc:docMk/>
            <pc:sldMk cId="228528106" sldId="262"/>
            <ac:picMk id="186" creationId="{06EBB8BF-B5A5-1147-9203-CDD5146E17C5}"/>
          </ac:picMkLst>
        </pc:picChg>
        <pc:picChg chg="mod">
          <ac:chgData name="Cedric Vidonne" userId="ec9828a0-b939-461f-bedf-e84ea149f73e" providerId="ADAL" clId="{6B183EFB-96B4-47A8-A509-BA61DD30ABD6}" dt="2022-05-30T11:20:02.681" v="22" actId="207"/>
          <ac:picMkLst>
            <pc:docMk/>
            <pc:sldMk cId="228528106" sldId="262"/>
            <ac:picMk id="187" creationId="{BEBC0C4B-8D2B-A546-8A2E-9C058F29B912}"/>
          </ac:picMkLst>
        </pc:picChg>
        <pc:picChg chg="mod">
          <ac:chgData name="Cedric Vidonne" userId="ec9828a0-b939-461f-bedf-e84ea149f73e" providerId="ADAL" clId="{6B183EFB-96B4-47A8-A509-BA61DD30ABD6}" dt="2022-05-30T11:20:07.779" v="23" actId="207"/>
          <ac:picMkLst>
            <pc:docMk/>
            <pc:sldMk cId="228528106" sldId="262"/>
            <ac:picMk id="204" creationId="{9602E5EF-9024-8744-82AB-B8F6D69CE0A3}"/>
          </ac:picMkLst>
        </pc:picChg>
        <pc:picChg chg="mod">
          <ac:chgData name="Cedric Vidonne" userId="ec9828a0-b939-461f-bedf-e84ea149f73e" providerId="ADAL" clId="{6B183EFB-96B4-47A8-A509-BA61DD30ABD6}" dt="2022-05-30T11:20:07.779" v="23" actId="207"/>
          <ac:picMkLst>
            <pc:docMk/>
            <pc:sldMk cId="228528106" sldId="262"/>
            <ac:picMk id="205" creationId="{C3BD2252-BE77-6E49-80CB-66C052D88009}"/>
          </ac:picMkLst>
        </pc:picChg>
        <pc:picChg chg="mod">
          <ac:chgData name="Cedric Vidonne" userId="ec9828a0-b939-461f-bedf-e84ea149f73e" providerId="ADAL" clId="{6B183EFB-96B4-47A8-A509-BA61DD30ABD6}" dt="2022-05-30T11:20:07.779" v="23" actId="207"/>
          <ac:picMkLst>
            <pc:docMk/>
            <pc:sldMk cId="228528106" sldId="262"/>
            <ac:picMk id="206" creationId="{A445D4C9-82C7-9E49-AEF8-038CF1888078}"/>
          </ac:picMkLst>
        </pc:picChg>
        <pc:picChg chg="mod">
          <ac:chgData name="Cedric Vidonne" userId="ec9828a0-b939-461f-bedf-e84ea149f73e" providerId="ADAL" clId="{6B183EFB-96B4-47A8-A509-BA61DD30ABD6}" dt="2022-05-30T11:20:07.779" v="23" actId="207"/>
          <ac:picMkLst>
            <pc:docMk/>
            <pc:sldMk cId="228528106" sldId="262"/>
            <ac:picMk id="207" creationId="{DCF5772D-ECCA-1146-9C7F-C066779B1024}"/>
          </ac:picMkLst>
        </pc:picChg>
        <pc:picChg chg="mod">
          <ac:chgData name="Cedric Vidonne" userId="ec9828a0-b939-461f-bedf-e84ea149f73e" providerId="ADAL" clId="{6B183EFB-96B4-47A8-A509-BA61DD30ABD6}" dt="2022-05-30T11:20:07.779" v="23" actId="207"/>
          <ac:picMkLst>
            <pc:docMk/>
            <pc:sldMk cId="228528106" sldId="262"/>
            <ac:picMk id="208" creationId="{AB4EF760-43DB-CC40-89BF-D0B97E0B6A58}"/>
          </ac:picMkLst>
        </pc:picChg>
        <pc:picChg chg="mod">
          <ac:chgData name="Cedric Vidonne" userId="ec9828a0-b939-461f-bedf-e84ea149f73e" providerId="ADAL" clId="{6B183EFB-96B4-47A8-A509-BA61DD30ABD6}" dt="2022-05-30T11:20:07.779" v="23" actId="207"/>
          <ac:picMkLst>
            <pc:docMk/>
            <pc:sldMk cId="228528106" sldId="262"/>
            <ac:picMk id="209" creationId="{71C6D2E2-D124-0C48-8C30-3C0014DB3E07}"/>
          </ac:picMkLst>
        </pc:picChg>
        <pc:picChg chg="mod">
          <ac:chgData name="Cedric Vidonne" userId="ec9828a0-b939-461f-bedf-e84ea149f73e" providerId="ADAL" clId="{6B183EFB-96B4-47A8-A509-BA61DD30ABD6}" dt="2022-05-30T11:20:07.779" v="23" actId="207"/>
          <ac:picMkLst>
            <pc:docMk/>
            <pc:sldMk cId="228528106" sldId="262"/>
            <ac:picMk id="210" creationId="{9D18DC6F-4FE2-0C4F-A1D6-F9ADBADC02CD}"/>
          </ac:picMkLst>
        </pc:picChg>
        <pc:picChg chg="mod">
          <ac:chgData name="Cedric Vidonne" userId="ec9828a0-b939-461f-bedf-e84ea149f73e" providerId="ADAL" clId="{6B183EFB-96B4-47A8-A509-BA61DD30ABD6}" dt="2022-05-30T11:20:07.779" v="23" actId="207"/>
          <ac:picMkLst>
            <pc:docMk/>
            <pc:sldMk cId="228528106" sldId="262"/>
            <ac:picMk id="211" creationId="{B4BCA1C9-EDE4-F447-9BE4-C55DA8C7C990}"/>
          </ac:picMkLst>
        </pc:picChg>
        <pc:picChg chg="mod">
          <ac:chgData name="Cedric Vidonne" userId="ec9828a0-b939-461f-bedf-e84ea149f73e" providerId="ADAL" clId="{6B183EFB-96B4-47A8-A509-BA61DD30ABD6}" dt="2022-05-30T11:20:07.779" v="23" actId="207"/>
          <ac:picMkLst>
            <pc:docMk/>
            <pc:sldMk cId="228528106" sldId="262"/>
            <ac:picMk id="212" creationId="{056697DE-E38F-2743-85A3-87B2CFCEB9C4}"/>
          </ac:picMkLst>
        </pc:picChg>
        <pc:picChg chg="mod">
          <ac:chgData name="Cedric Vidonne" userId="ec9828a0-b939-461f-bedf-e84ea149f73e" providerId="ADAL" clId="{6B183EFB-96B4-47A8-A509-BA61DD30ABD6}" dt="2022-05-30T11:20:07.779" v="23" actId="207"/>
          <ac:picMkLst>
            <pc:docMk/>
            <pc:sldMk cId="228528106" sldId="262"/>
            <ac:picMk id="213" creationId="{EC0CF906-FC2A-6741-88B7-A6A0A86A68C3}"/>
          </ac:picMkLst>
        </pc:picChg>
      </pc:sldChg>
      <pc:sldChg chg="modSp mod">
        <pc:chgData name="Cedric Vidonne" userId="ec9828a0-b939-461f-bedf-e84ea149f73e" providerId="ADAL" clId="{6B183EFB-96B4-47A8-A509-BA61DD30ABD6}" dt="2022-05-30T11:21:25.123" v="37" actId="207"/>
        <pc:sldMkLst>
          <pc:docMk/>
          <pc:sldMk cId="3402948255" sldId="264"/>
        </pc:sldMkLst>
        <pc:picChg chg="mod">
          <ac:chgData name="Cedric Vidonne" userId="ec9828a0-b939-461f-bedf-e84ea149f73e" providerId="ADAL" clId="{6B183EFB-96B4-47A8-A509-BA61DD30ABD6}" dt="2022-05-30T11:21:09.511" v="34" actId="207"/>
          <ac:picMkLst>
            <pc:docMk/>
            <pc:sldMk cId="3402948255" sldId="264"/>
            <ac:picMk id="4" creationId="{06CA17DE-0987-0447-83B7-EE2F76E33EC7}"/>
          </ac:picMkLst>
        </pc:picChg>
        <pc:picChg chg="mod">
          <ac:chgData name="Cedric Vidonne" userId="ec9828a0-b939-461f-bedf-e84ea149f73e" providerId="ADAL" clId="{6B183EFB-96B4-47A8-A509-BA61DD30ABD6}" dt="2022-05-30T11:21:09.511" v="34" actId="207"/>
          <ac:picMkLst>
            <pc:docMk/>
            <pc:sldMk cId="3402948255" sldId="264"/>
            <ac:picMk id="6" creationId="{C2EBAF05-294E-5848-8558-015888C58B78}"/>
          </ac:picMkLst>
        </pc:picChg>
        <pc:picChg chg="mod">
          <ac:chgData name="Cedric Vidonne" userId="ec9828a0-b939-461f-bedf-e84ea149f73e" providerId="ADAL" clId="{6B183EFB-96B4-47A8-A509-BA61DD30ABD6}" dt="2022-05-30T11:21:05.790" v="33" actId="207"/>
          <ac:picMkLst>
            <pc:docMk/>
            <pc:sldMk cId="3402948255" sldId="264"/>
            <ac:picMk id="9" creationId="{0E5D3080-A971-46DE-935E-0C3835B14135}"/>
          </ac:picMkLst>
        </pc:picChg>
        <pc:picChg chg="mod">
          <ac:chgData name="Cedric Vidonne" userId="ec9828a0-b939-461f-bedf-e84ea149f73e" providerId="ADAL" clId="{6B183EFB-96B4-47A8-A509-BA61DD30ABD6}" dt="2022-05-30T11:21:05.790" v="33" actId="207"/>
          <ac:picMkLst>
            <pc:docMk/>
            <pc:sldMk cId="3402948255" sldId="264"/>
            <ac:picMk id="38" creationId="{2B17A8BE-B93A-4BA9-AE4C-A70F755F6397}"/>
          </ac:picMkLst>
        </pc:picChg>
        <pc:picChg chg="mod">
          <ac:chgData name="Cedric Vidonne" userId="ec9828a0-b939-461f-bedf-e84ea149f73e" providerId="ADAL" clId="{6B183EFB-96B4-47A8-A509-BA61DD30ABD6}" dt="2022-05-30T11:21:05.790" v="33" actId="207"/>
          <ac:picMkLst>
            <pc:docMk/>
            <pc:sldMk cId="3402948255" sldId="264"/>
            <ac:picMk id="51" creationId="{C157831A-56BF-44FF-9F99-7126B0962FF9}"/>
          </ac:picMkLst>
        </pc:picChg>
        <pc:picChg chg="mod">
          <ac:chgData name="Cedric Vidonne" userId="ec9828a0-b939-461f-bedf-e84ea149f73e" providerId="ADAL" clId="{6B183EFB-96B4-47A8-A509-BA61DD30ABD6}" dt="2022-05-30T11:21:05.790" v="33" actId="207"/>
          <ac:picMkLst>
            <pc:docMk/>
            <pc:sldMk cId="3402948255" sldId="264"/>
            <ac:picMk id="52" creationId="{FA4AA800-FEFD-40BA-B1E8-9A4A1F4FB1BF}"/>
          </ac:picMkLst>
        </pc:picChg>
        <pc:picChg chg="mod">
          <ac:chgData name="Cedric Vidonne" userId="ec9828a0-b939-461f-bedf-e84ea149f73e" providerId="ADAL" clId="{6B183EFB-96B4-47A8-A509-BA61DD30ABD6}" dt="2022-05-30T11:21:05.790" v="33" actId="207"/>
          <ac:picMkLst>
            <pc:docMk/>
            <pc:sldMk cId="3402948255" sldId="264"/>
            <ac:picMk id="53" creationId="{971A5F63-34BB-4593-9D0D-DA50C0D907BA}"/>
          </ac:picMkLst>
        </pc:picChg>
        <pc:picChg chg="mod">
          <ac:chgData name="Cedric Vidonne" userId="ec9828a0-b939-461f-bedf-e84ea149f73e" providerId="ADAL" clId="{6B183EFB-96B4-47A8-A509-BA61DD30ABD6}" dt="2022-05-30T11:21:05.790" v="33" actId="207"/>
          <ac:picMkLst>
            <pc:docMk/>
            <pc:sldMk cId="3402948255" sldId="264"/>
            <ac:picMk id="54" creationId="{7CABD980-4863-4279-9404-1492E4C65DF1}"/>
          </ac:picMkLst>
        </pc:picChg>
        <pc:picChg chg="mod">
          <ac:chgData name="Cedric Vidonne" userId="ec9828a0-b939-461f-bedf-e84ea149f73e" providerId="ADAL" clId="{6B183EFB-96B4-47A8-A509-BA61DD30ABD6}" dt="2022-05-30T11:21:05.790" v="33" actId="207"/>
          <ac:picMkLst>
            <pc:docMk/>
            <pc:sldMk cId="3402948255" sldId="264"/>
            <ac:picMk id="55" creationId="{62AF267A-A412-4647-8AD9-7E97719ED0E9}"/>
          </ac:picMkLst>
        </pc:picChg>
        <pc:picChg chg="mod">
          <ac:chgData name="Cedric Vidonne" userId="ec9828a0-b939-461f-bedf-e84ea149f73e" providerId="ADAL" clId="{6B183EFB-96B4-47A8-A509-BA61DD30ABD6}" dt="2022-05-30T11:21:05.790" v="33" actId="207"/>
          <ac:picMkLst>
            <pc:docMk/>
            <pc:sldMk cId="3402948255" sldId="264"/>
            <ac:picMk id="56" creationId="{5EE220C1-A1DC-497F-8F86-7BF67F64BAD2}"/>
          </ac:picMkLst>
        </pc:picChg>
        <pc:picChg chg="mod">
          <ac:chgData name="Cedric Vidonne" userId="ec9828a0-b939-461f-bedf-e84ea149f73e" providerId="ADAL" clId="{6B183EFB-96B4-47A8-A509-BA61DD30ABD6}" dt="2022-05-30T11:21:05.790" v="33" actId="207"/>
          <ac:picMkLst>
            <pc:docMk/>
            <pc:sldMk cId="3402948255" sldId="264"/>
            <ac:picMk id="57" creationId="{CCF7C31F-56C6-41F9-A62D-E5B521AC4AEF}"/>
          </ac:picMkLst>
        </pc:picChg>
        <pc:picChg chg="mod">
          <ac:chgData name="Cedric Vidonne" userId="ec9828a0-b939-461f-bedf-e84ea149f73e" providerId="ADAL" clId="{6B183EFB-96B4-47A8-A509-BA61DD30ABD6}" dt="2022-05-30T11:21:05.790" v="33" actId="207"/>
          <ac:picMkLst>
            <pc:docMk/>
            <pc:sldMk cId="3402948255" sldId="264"/>
            <ac:picMk id="58" creationId="{FB8950FD-C884-4716-81CE-28DB8FA956D4}"/>
          </ac:picMkLst>
        </pc:picChg>
        <pc:picChg chg="mod">
          <ac:chgData name="Cedric Vidonne" userId="ec9828a0-b939-461f-bedf-e84ea149f73e" providerId="ADAL" clId="{6B183EFB-96B4-47A8-A509-BA61DD30ABD6}" dt="2022-05-30T11:21:09.511" v="34" actId="207"/>
          <ac:picMkLst>
            <pc:docMk/>
            <pc:sldMk cId="3402948255" sldId="264"/>
            <ac:picMk id="59" creationId="{588F6D0A-7C2E-4079-B057-B2629C4A8930}"/>
          </ac:picMkLst>
        </pc:picChg>
        <pc:picChg chg="mod">
          <ac:chgData name="Cedric Vidonne" userId="ec9828a0-b939-461f-bedf-e84ea149f73e" providerId="ADAL" clId="{6B183EFB-96B4-47A8-A509-BA61DD30ABD6}" dt="2022-05-30T11:21:09.511" v="34" actId="207"/>
          <ac:picMkLst>
            <pc:docMk/>
            <pc:sldMk cId="3402948255" sldId="264"/>
            <ac:picMk id="60" creationId="{746DE20A-AF23-4214-8E9D-8CFB0098F44D}"/>
          </ac:picMkLst>
        </pc:picChg>
        <pc:picChg chg="mod">
          <ac:chgData name="Cedric Vidonne" userId="ec9828a0-b939-461f-bedf-e84ea149f73e" providerId="ADAL" clId="{6B183EFB-96B4-47A8-A509-BA61DD30ABD6}" dt="2022-05-30T11:21:15.259" v="35" actId="207"/>
          <ac:picMkLst>
            <pc:docMk/>
            <pc:sldMk cId="3402948255" sldId="264"/>
            <ac:picMk id="61" creationId="{47B51A12-D30C-449D-895B-0E52A8F9D6B7}"/>
          </ac:picMkLst>
        </pc:picChg>
        <pc:picChg chg="mod">
          <ac:chgData name="Cedric Vidonne" userId="ec9828a0-b939-461f-bedf-e84ea149f73e" providerId="ADAL" clId="{6B183EFB-96B4-47A8-A509-BA61DD30ABD6}" dt="2022-05-30T11:21:15.259" v="35" actId="207"/>
          <ac:picMkLst>
            <pc:docMk/>
            <pc:sldMk cId="3402948255" sldId="264"/>
            <ac:picMk id="62" creationId="{873B6F16-9EC7-4CCF-B894-AFE82F78FEBA}"/>
          </ac:picMkLst>
        </pc:picChg>
        <pc:picChg chg="mod">
          <ac:chgData name="Cedric Vidonne" userId="ec9828a0-b939-461f-bedf-e84ea149f73e" providerId="ADAL" clId="{6B183EFB-96B4-47A8-A509-BA61DD30ABD6}" dt="2022-05-30T11:21:15.259" v="35" actId="207"/>
          <ac:picMkLst>
            <pc:docMk/>
            <pc:sldMk cId="3402948255" sldId="264"/>
            <ac:picMk id="63" creationId="{7E460A80-88C5-4C67-BBD3-86D9ABE2DB3D}"/>
          </ac:picMkLst>
        </pc:picChg>
        <pc:picChg chg="mod">
          <ac:chgData name="Cedric Vidonne" userId="ec9828a0-b939-461f-bedf-e84ea149f73e" providerId="ADAL" clId="{6B183EFB-96B4-47A8-A509-BA61DD30ABD6}" dt="2022-05-30T11:21:15.259" v="35" actId="207"/>
          <ac:picMkLst>
            <pc:docMk/>
            <pc:sldMk cId="3402948255" sldId="264"/>
            <ac:picMk id="64" creationId="{4FE7779E-3F92-4738-B4EC-928553B4F3AA}"/>
          </ac:picMkLst>
        </pc:picChg>
        <pc:picChg chg="mod">
          <ac:chgData name="Cedric Vidonne" userId="ec9828a0-b939-461f-bedf-e84ea149f73e" providerId="ADAL" clId="{6B183EFB-96B4-47A8-A509-BA61DD30ABD6}" dt="2022-05-30T11:21:15.259" v="35" actId="207"/>
          <ac:picMkLst>
            <pc:docMk/>
            <pc:sldMk cId="3402948255" sldId="264"/>
            <ac:picMk id="65" creationId="{6677BA9A-C82A-46E8-BF85-49FF13D284F1}"/>
          </ac:picMkLst>
        </pc:picChg>
        <pc:picChg chg="mod">
          <ac:chgData name="Cedric Vidonne" userId="ec9828a0-b939-461f-bedf-e84ea149f73e" providerId="ADAL" clId="{6B183EFB-96B4-47A8-A509-BA61DD30ABD6}" dt="2022-05-30T11:21:15.259" v="35" actId="207"/>
          <ac:picMkLst>
            <pc:docMk/>
            <pc:sldMk cId="3402948255" sldId="264"/>
            <ac:picMk id="66" creationId="{24822816-24E8-4A53-B783-3C64B1308BAA}"/>
          </ac:picMkLst>
        </pc:picChg>
        <pc:picChg chg="mod">
          <ac:chgData name="Cedric Vidonne" userId="ec9828a0-b939-461f-bedf-e84ea149f73e" providerId="ADAL" clId="{6B183EFB-96B4-47A8-A509-BA61DD30ABD6}" dt="2022-05-30T11:21:15.259" v="35" actId="207"/>
          <ac:picMkLst>
            <pc:docMk/>
            <pc:sldMk cId="3402948255" sldId="264"/>
            <ac:picMk id="67" creationId="{E3B2AE9F-495B-4770-9BB0-A19C6088C388}"/>
          </ac:picMkLst>
        </pc:picChg>
        <pc:picChg chg="mod">
          <ac:chgData name="Cedric Vidonne" userId="ec9828a0-b939-461f-bedf-e84ea149f73e" providerId="ADAL" clId="{6B183EFB-96B4-47A8-A509-BA61DD30ABD6}" dt="2022-05-30T11:21:15.259" v="35" actId="207"/>
          <ac:picMkLst>
            <pc:docMk/>
            <pc:sldMk cId="3402948255" sldId="264"/>
            <ac:picMk id="68" creationId="{C5B6D6AB-E6E0-4E5A-A97B-F0F1E6749473}"/>
          </ac:picMkLst>
        </pc:picChg>
        <pc:picChg chg="mod">
          <ac:chgData name="Cedric Vidonne" userId="ec9828a0-b939-461f-bedf-e84ea149f73e" providerId="ADAL" clId="{6B183EFB-96B4-47A8-A509-BA61DD30ABD6}" dt="2022-05-30T11:21:15.259" v="35" actId="207"/>
          <ac:picMkLst>
            <pc:docMk/>
            <pc:sldMk cId="3402948255" sldId="264"/>
            <ac:picMk id="69" creationId="{5932E365-8FCD-414A-BED1-916F2340446D}"/>
          </ac:picMkLst>
        </pc:picChg>
        <pc:picChg chg="mod">
          <ac:chgData name="Cedric Vidonne" userId="ec9828a0-b939-461f-bedf-e84ea149f73e" providerId="ADAL" clId="{6B183EFB-96B4-47A8-A509-BA61DD30ABD6}" dt="2022-05-30T11:21:15.259" v="35" actId="207"/>
          <ac:picMkLst>
            <pc:docMk/>
            <pc:sldMk cId="3402948255" sldId="264"/>
            <ac:picMk id="70" creationId="{11AE33D0-1947-4572-BC75-B1B50EB4B92B}"/>
          </ac:picMkLst>
        </pc:picChg>
        <pc:picChg chg="mod">
          <ac:chgData name="Cedric Vidonne" userId="ec9828a0-b939-461f-bedf-e84ea149f73e" providerId="ADAL" clId="{6B183EFB-96B4-47A8-A509-BA61DD30ABD6}" dt="2022-05-30T11:21:20.052" v="36" actId="207"/>
          <ac:picMkLst>
            <pc:docMk/>
            <pc:sldMk cId="3402948255" sldId="264"/>
            <ac:picMk id="71" creationId="{10BF9390-70B6-4F9D-8AE4-0400C76C0D47}"/>
          </ac:picMkLst>
        </pc:picChg>
        <pc:picChg chg="mod">
          <ac:chgData name="Cedric Vidonne" userId="ec9828a0-b939-461f-bedf-e84ea149f73e" providerId="ADAL" clId="{6B183EFB-96B4-47A8-A509-BA61DD30ABD6}" dt="2022-05-30T11:21:20.052" v="36" actId="207"/>
          <ac:picMkLst>
            <pc:docMk/>
            <pc:sldMk cId="3402948255" sldId="264"/>
            <ac:picMk id="72" creationId="{B396594B-7DF9-44B1-8344-9F3DB4F71494}"/>
          </ac:picMkLst>
        </pc:picChg>
        <pc:picChg chg="mod">
          <ac:chgData name="Cedric Vidonne" userId="ec9828a0-b939-461f-bedf-e84ea149f73e" providerId="ADAL" clId="{6B183EFB-96B4-47A8-A509-BA61DD30ABD6}" dt="2022-05-30T11:21:20.052" v="36" actId="207"/>
          <ac:picMkLst>
            <pc:docMk/>
            <pc:sldMk cId="3402948255" sldId="264"/>
            <ac:picMk id="73" creationId="{17F07D0A-CFB5-4269-9D41-39E0C4F50F0D}"/>
          </ac:picMkLst>
        </pc:picChg>
        <pc:picChg chg="mod">
          <ac:chgData name="Cedric Vidonne" userId="ec9828a0-b939-461f-bedf-e84ea149f73e" providerId="ADAL" clId="{6B183EFB-96B4-47A8-A509-BA61DD30ABD6}" dt="2022-05-30T11:21:20.052" v="36" actId="207"/>
          <ac:picMkLst>
            <pc:docMk/>
            <pc:sldMk cId="3402948255" sldId="264"/>
            <ac:picMk id="74" creationId="{C3F4B995-5AEF-4696-A22F-2B126FA76FB4}"/>
          </ac:picMkLst>
        </pc:picChg>
        <pc:picChg chg="mod">
          <ac:chgData name="Cedric Vidonne" userId="ec9828a0-b939-461f-bedf-e84ea149f73e" providerId="ADAL" clId="{6B183EFB-96B4-47A8-A509-BA61DD30ABD6}" dt="2022-05-30T11:21:20.052" v="36" actId="207"/>
          <ac:picMkLst>
            <pc:docMk/>
            <pc:sldMk cId="3402948255" sldId="264"/>
            <ac:picMk id="75" creationId="{9678D522-1780-45D7-B2F6-71EE57459C99}"/>
          </ac:picMkLst>
        </pc:picChg>
        <pc:picChg chg="mod">
          <ac:chgData name="Cedric Vidonne" userId="ec9828a0-b939-461f-bedf-e84ea149f73e" providerId="ADAL" clId="{6B183EFB-96B4-47A8-A509-BA61DD30ABD6}" dt="2022-05-30T11:21:20.052" v="36" actId="207"/>
          <ac:picMkLst>
            <pc:docMk/>
            <pc:sldMk cId="3402948255" sldId="264"/>
            <ac:picMk id="76" creationId="{4C01E70B-EF22-44BB-8A2D-5FA99CB53595}"/>
          </ac:picMkLst>
        </pc:picChg>
        <pc:picChg chg="mod">
          <ac:chgData name="Cedric Vidonne" userId="ec9828a0-b939-461f-bedf-e84ea149f73e" providerId="ADAL" clId="{6B183EFB-96B4-47A8-A509-BA61DD30ABD6}" dt="2022-05-30T11:21:20.052" v="36" actId="207"/>
          <ac:picMkLst>
            <pc:docMk/>
            <pc:sldMk cId="3402948255" sldId="264"/>
            <ac:picMk id="77" creationId="{AB6505EB-F7EF-4FED-B3DA-F077E82590D6}"/>
          </ac:picMkLst>
        </pc:picChg>
        <pc:picChg chg="mod">
          <ac:chgData name="Cedric Vidonne" userId="ec9828a0-b939-461f-bedf-e84ea149f73e" providerId="ADAL" clId="{6B183EFB-96B4-47A8-A509-BA61DD30ABD6}" dt="2022-05-30T11:21:20.052" v="36" actId="207"/>
          <ac:picMkLst>
            <pc:docMk/>
            <pc:sldMk cId="3402948255" sldId="264"/>
            <ac:picMk id="78" creationId="{B9F77C87-AD51-4314-8FD1-519449559D48}"/>
          </ac:picMkLst>
        </pc:picChg>
        <pc:picChg chg="mod">
          <ac:chgData name="Cedric Vidonne" userId="ec9828a0-b939-461f-bedf-e84ea149f73e" providerId="ADAL" clId="{6B183EFB-96B4-47A8-A509-BA61DD30ABD6}" dt="2022-05-30T11:21:20.052" v="36" actId="207"/>
          <ac:picMkLst>
            <pc:docMk/>
            <pc:sldMk cId="3402948255" sldId="264"/>
            <ac:picMk id="79" creationId="{F06A68AA-E26E-4DF2-911A-FB6D317FED93}"/>
          </ac:picMkLst>
        </pc:picChg>
        <pc:picChg chg="mod">
          <ac:chgData name="Cedric Vidonne" userId="ec9828a0-b939-461f-bedf-e84ea149f73e" providerId="ADAL" clId="{6B183EFB-96B4-47A8-A509-BA61DD30ABD6}" dt="2022-05-30T11:21:20.052" v="36" actId="207"/>
          <ac:picMkLst>
            <pc:docMk/>
            <pc:sldMk cId="3402948255" sldId="264"/>
            <ac:picMk id="81" creationId="{EF87F840-BAFF-40E1-800D-E2BC254AD6BB}"/>
          </ac:picMkLst>
        </pc:picChg>
        <pc:picChg chg="mod">
          <ac:chgData name="Cedric Vidonne" userId="ec9828a0-b939-461f-bedf-e84ea149f73e" providerId="ADAL" clId="{6B183EFB-96B4-47A8-A509-BA61DD30ABD6}" dt="2022-05-30T11:21:25.123" v="37" actId="207"/>
          <ac:picMkLst>
            <pc:docMk/>
            <pc:sldMk cId="3402948255" sldId="264"/>
            <ac:picMk id="82" creationId="{1E7A1727-2FD4-4471-9831-43F83B108A18}"/>
          </ac:picMkLst>
        </pc:picChg>
        <pc:picChg chg="mod">
          <ac:chgData name="Cedric Vidonne" userId="ec9828a0-b939-461f-bedf-e84ea149f73e" providerId="ADAL" clId="{6B183EFB-96B4-47A8-A509-BA61DD30ABD6}" dt="2022-05-30T11:21:25.123" v="37" actId="207"/>
          <ac:picMkLst>
            <pc:docMk/>
            <pc:sldMk cId="3402948255" sldId="264"/>
            <ac:picMk id="83" creationId="{088BB89E-C00C-4953-8481-864532B6294C}"/>
          </ac:picMkLst>
        </pc:picChg>
        <pc:picChg chg="mod">
          <ac:chgData name="Cedric Vidonne" userId="ec9828a0-b939-461f-bedf-e84ea149f73e" providerId="ADAL" clId="{6B183EFB-96B4-47A8-A509-BA61DD30ABD6}" dt="2022-05-30T11:21:25.123" v="37" actId="207"/>
          <ac:picMkLst>
            <pc:docMk/>
            <pc:sldMk cId="3402948255" sldId="264"/>
            <ac:picMk id="84" creationId="{C4ECC0BB-4895-4E9C-9EF5-5A2D5C82C58F}"/>
          </ac:picMkLst>
        </pc:picChg>
        <pc:picChg chg="mod">
          <ac:chgData name="Cedric Vidonne" userId="ec9828a0-b939-461f-bedf-e84ea149f73e" providerId="ADAL" clId="{6B183EFB-96B4-47A8-A509-BA61DD30ABD6}" dt="2022-05-30T11:21:25.123" v="37" actId="207"/>
          <ac:picMkLst>
            <pc:docMk/>
            <pc:sldMk cId="3402948255" sldId="264"/>
            <ac:picMk id="85" creationId="{5F70AB95-A715-4E66-85E2-4673B65BD82E}"/>
          </ac:picMkLst>
        </pc:picChg>
        <pc:picChg chg="mod">
          <ac:chgData name="Cedric Vidonne" userId="ec9828a0-b939-461f-bedf-e84ea149f73e" providerId="ADAL" clId="{6B183EFB-96B4-47A8-A509-BA61DD30ABD6}" dt="2022-05-30T11:21:25.123" v="37" actId="207"/>
          <ac:picMkLst>
            <pc:docMk/>
            <pc:sldMk cId="3402948255" sldId="264"/>
            <ac:picMk id="86" creationId="{FDF8DE57-D643-4D81-8BAE-2EAC996AA132}"/>
          </ac:picMkLst>
        </pc:picChg>
        <pc:picChg chg="mod">
          <ac:chgData name="Cedric Vidonne" userId="ec9828a0-b939-461f-bedf-e84ea149f73e" providerId="ADAL" clId="{6B183EFB-96B4-47A8-A509-BA61DD30ABD6}" dt="2022-05-30T11:21:25.123" v="37" actId="207"/>
          <ac:picMkLst>
            <pc:docMk/>
            <pc:sldMk cId="3402948255" sldId="264"/>
            <ac:picMk id="87" creationId="{6398DF5E-EFB4-4000-846D-451154ACE30E}"/>
          </ac:picMkLst>
        </pc:picChg>
        <pc:picChg chg="mod">
          <ac:chgData name="Cedric Vidonne" userId="ec9828a0-b939-461f-bedf-e84ea149f73e" providerId="ADAL" clId="{6B183EFB-96B4-47A8-A509-BA61DD30ABD6}" dt="2022-05-30T11:21:25.123" v="37" actId="207"/>
          <ac:picMkLst>
            <pc:docMk/>
            <pc:sldMk cId="3402948255" sldId="264"/>
            <ac:picMk id="88" creationId="{C0093714-C25C-4E15-BD92-50B37193DA90}"/>
          </ac:picMkLst>
        </pc:picChg>
        <pc:picChg chg="mod">
          <ac:chgData name="Cedric Vidonne" userId="ec9828a0-b939-461f-bedf-e84ea149f73e" providerId="ADAL" clId="{6B183EFB-96B4-47A8-A509-BA61DD30ABD6}" dt="2022-05-30T11:21:25.123" v="37" actId="207"/>
          <ac:picMkLst>
            <pc:docMk/>
            <pc:sldMk cId="3402948255" sldId="264"/>
            <ac:picMk id="90" creationId="{6FAFFD94-292E-4E32-BB2A-15BC86012CC1}"/>
          </ac:picMkLst>
        </pc:picChg>
        <pc:picChg chg="mod">
          <ac:chgData name="Cedric Vidonne" userId="ec9828a0-b939-461f-bedf-e84ea149f73e" providerId="ADAL" clId="{6B183EFB-96B4-47A8-A509-BA61DD30ABD6}" dt="2022-05-30T11:21:25.123" v="37" actId="207"/>
          <ac:picMkLst>
            <pc:docMk/>
            <pc:sldMk cId="3402948255" sldId="264"/>
            <ac:picMk id="91" creationId="{6E1F9CD8-6ABF-46DA-8302-EDAA48411477}"/>
          </ac:picMkLst>
        </pc:picChg>
        <pc:picChg chg="mod">
          <ac:chgData name="Cedric Vidonne" userId="ec9828a0-b939-461f-bedf-e84ea149f73e" providerId="ADAL" clId="{6B183EFB-96B4-47A8-A509-BA61DD30ABD6}" dt="2022-05-30T11:21:25.123" v="37" actId="207"/>
          <ac:picMkLst>
            <pc:docMk/>
            <pc:sldMk cId="3402948255" sldId="264"/>
            <ac:picMk id="92" creationId="{6F062F99-A582-48FB-9D34-19AAC17F4B2E}"/>
          </ac:picMkLst>
        </pc:picChg>
      </pc:sldChg>
      <pc:sldChg chg="modSp mod">
        <pc:chgData name="Cedric Vidonne" userId="ec9828a0-b939-461f-bedf-e84ea149f73e" providerId="ADAL" clId="{6B183EFB-96B4-47A8-A509-BA61DD30ABD6}" dt="2022-05-30T11:21:36.684" v="39" actId="207"/>
        <pc:sldMkLst>
          <pc:docMk/>
          <pc:sldMk cId="951191162" sldId="265"/>
        </pc:sldMkLst>
        <pc:picChg chg="mod">
          <ac:chgData name="Cedric Vidonne" userId="ec9828a0-b939-461f-bedf-e84ea149f73e" providerId="ADAL" clId="{6B183EFB-96B4-47A8-A509-BA61DD30ABD6}" dt="2022-05-30T11:21:32.803" v="38" actId="207"/>
          <ac:picMkLst>
            <pc:docMk/>
            <pc:sldMk cId="951191162" sldId="265"/>
            <ac:picMk id="3" creationId="{66BA81AA-BCC9-4808-96C4-2072ABEA62D3}"/>
          </ac:picMkLst>
        </pc:picChg>
        <pc:picChg chg="mod">
          <ac:chgData name="Cedric Vidonne" userId="ec9828a0-b939-461f-bedf-e84ea149f73e" providerId="ADAL" clId="{6B183EFB-96B4-47A8-A509-BA61DD30ABD6}" dt="2022-05-30T11:21:36.684" v="39" actId="207"/>
          <ac:picMkLst>
            <pc:docMk/>
            <pc:sldMk cId="951191162" sldId="265"/>
            <ac:picMk id="4" creationId="{24AFE6BC-B1DA-4644-8928-D2147F593D20}"/>
          </ac:picMkLst>
        </pc:picChg>
        <pc:picChg chg="mod">
          <ac:chgData name="Cedric Vidonne" userId="ec9828a0-b939-461f-bedf-e84ea149f73e" providerId="ADAL" clId="{6B183EFB-96B4-47A8-A509-BA61DD30ABD6}" dt="2022-05-30T11:21:36.684" v="39" actId="207"/>
          <ac:picMkLst>
            <pc:docMk/>
            <pc:sldMk cId="951191162" sldId="265"/>
            <ac:picMk id="20" creationId="{263EB4DE-2F87-444D-BC04-642D9A013B5E}"/>
          </ac:picMkLst>
        </pc:picChg>
        <pc:picChg chg="mod">
          <ac:chgData name="Cedric Vidonne" userId="ec9828a0-b939-461f-bedf-e84ea149f73e" providerId="ADAL" clId="{6B183EFB-96B4-47A8-A509-BA61DD30ABD6}" dt="2022-05-30T11:21:36.684" v="39" actId="207"/>
          <ac:picMkLst>
            <pc:docMk/>
            <pc:sldMk cId="951191162" sldId="265"/>
            <ac:picMk id="21" creationId="{B561DC13-285B-44A0-AF28-77B839DBD54B}"/>
          </ac:picMkLst>
        </pc:picChg>
        <pc:picChg chg="mod">
          <ac:chgData name="Cedric Vidonne" userId="ec9828a0-b939-461f-bedf-e84ea149f73e" providerId="ADAL" clId="{6B183EFB-96B4-47A8-A509-BA61DD30ABD6}" dt="2022-05-30T11:21:32.803" v="38" actId="207"/>
          <ac:picMkLst>
            <pc:docMk/>
            <pc:sldMk cId="951191162" sldId="265"/>
            <ac:picMk id="24" creationId="{B5EC2BB7-AC9C-4D1A-8D93-4B9237EDBE4F}"/>
          </ac:picMkLst>
        </pc:picChg>
        <pc:picChg chg="mod">
          <ac:chgData name="Cedric Vidonne" userId="ec9828a0-b939-461f-bedf-e84ea149f73e" providerId="ADAL" clId="{6B183EFB-96B4-47A8-A509-BA61DD30ABD6}" dt="2022-05-30T11:21:32.803" v="38" actId="207"/>
          <ac:picMkLst>
            <pc:docMk/>
            <pc:sldMk cId="951191162" sldId="265"/>
            <ac:picMk id="25" creationId="{1FB7117F-C7C0-46B0-8D2E-6FB812A82B95}"/>
          </ac:picMkLst>
        </pc:picChg>
        <pc:picChg chg="mod">
          <ac:chgData name="Cedric Vidonne" userId="ec9828a0-b939-461f-bedf-e84ea149f73e" providerId="ADAL" clId="{6B183EFB-96B4-47A8-A509-BA61DD30ABD6}" dt="2022-05-30T11:21:32.803" v="38" actId="207"/>
          <ac:picMkLst>
            <pc:docMk/>
            <pc:sldMk cId="951191162" sldId="265"/>
            <ac:picMk id="26" creationId="{2F20009F-1A8D-482F-A724-A68901D0906D}"/>
          </ac:picMkLst>
        </pc:picChg>
        <pc:picChg chg="mod">
          <ac:chgData name="Cedric Vidonne" userId="ec9828a0-b939-461f-bedf-e84ea149f73e" providerId="ADAL" clId="{6B183EFB-96B4-47A8-A509-BA61DD30ABD6}" dt="2022-05-30T11:21:32.803" v="38" actId="207"/>
          <ac:picMkLst>
            <pc:docMk/>
            <pc:sldMk cId="951191162" sldId="265"/>
            <ac:picMk id="27" creationId="{BDCF1DAC-F361-4483-B5C9-83460FA826C9}"/>
          </ac:picMkLst>
        </pc:picChg>
        <pc:picChg chg="mod">
          <ac:chgData name="Cedric Vidonne" userId="ec9828a0-b939-461f-bedf-e84ea149f73e" providerId="ADAL" clId="{6B183EFB-96B4-47A8-A509-BA61DD30ABD6}" dt="2022-05-30T11:21:32.803" v="38" actId="207"/>
          <ac:picMkLst>
            <pc:docMk/>
            <pc:sldMk cId="951191162" sldId="265"/>
            <ac:picMk id="28" creationId="{73190E3A-69F3-4D93-9D78-0B366B975617}"/>
          </ac:picMkLst>
        </pc:picChg>
        <pc:picChg chg="mod">
          <ac:chgData name="Cedric Vidonne" userId="ec9828a0-b939-461f-bedf-e84ea149f73e" providerId="ADAL" clId="{6B183EFB-96B4-47A8-A509-BA61DD30ABD6}" dt="2022-05-30T11:21:32.803" v="38" actId="207"/>
          <ac:picMkLst>
            <pc:docMk/>
            <pc:sldMk cId="951191162" sldId="265"/>
            <ac:picMk id="29" creationId="{8B210A50-0514-4AB6-9302-E3B32018BAAE}"/>
          </ac:picMkLst>
        </pc:picChg>
        <pc:picChg chg="mod">
          <ac:chgData name="Cedric Vidonne" userId="ec9828a0-b939-461f-bedf-e84ea149f73e" providerId="ADAL" clId="{6B183EFB-96B4-47A8-A509-BA61DD30ABD6}" dt="2022-05-30T11:21:32.803" v="38" actId="207"/>
          <ac:picMkLst>
            <pc:docMk/>
            <pc:sldMk cId="951191162" sldId="265"/>
            <ac:picMk id="30" creationId="{33F91216-24A1-4C6E-897D-E8788844D8B8}"/>
          </ac:picMkLst>
        </pc:picChg>
        <pc:picChg chg="mod">
          <ac:chgData name="Cedric Vidonne" userId="ec9828a0-b939-461f-bedf-e84ea149f73e" providerId="ADAL" clId="{6B183EFB-96B4-47A8-A509-BA61DD30ABD6}" dt="2022-05-30T11:21:32.803" v="38" actId="207"/>
          <ac:picMkLst>
            <pc:docMk/>
            <pc:sldMk cId="951191162" sldId="265"/>
            <ac:picMk id="31" creationId="{929FC204-8154-4958-B11D-359672F06DE2}"/>
          </ac:picMkLst>
        </pc:picChg>
        <pc:picChg chg="mod">
          <ac:chgData name="Cedric Vidonne" userId="ec9828a0-b939-461f-bedf-e84ea149f73e" providerId="ADAL" clId="{6B183EFB-96B4-47A8-A509-BA61DD30ABD6}" dt="2022-05-30T11:21:32.803" v="38" actId="207"/>
          <ac:picMkLst>
            <pc:docMk/>
            <pc:sldMk cId="951191162" sldId="265"/>
            <ac:picMk id="32" creationId="{F894C965-3215-4FAA-96D7-F961DDC53DC4}"/>
          </ac:picMkLst>
        </pc:picChg>
        <pc:picChg chg="mod">
          <ac:chgData name="Cedric Vidonne" userId="ec9828a0-b939-461f-bedf-e84ea149f73e" providerId="ADAL" clId="{6B183EFB-96B4-47A8-A509-BA61DD30ABD6}" dt="2022-05-30T11:21:36.684" v="39" actId="207"/>
          <ac:picMkLst>
            <pc:docMk/>
            <pc:sldMk cId="951191162" sldId="265"/>
            <ac:picMk id="33" creationId="{3443F41F-28A9-4C5C-A43C-58522C1D81EB}"/>
          </ac:picMkLst>
        </pc:picChg>
      </pc:sldChg>
      <pc:sldChg chg="modSp mod">
        <pc:chgData name="Cedric Vidonne" userId="ec9828a0-b939-461f-bedf-e84ea149f73e" providerId="ADAL" clId="{6B183EFB-96B4-47A8-A509-BA61DD30ABD6}" dt="2022-05-30T11:20:57.032" v="32" actId="207"/>
        <pc:sldMkLst>
          <pc:docMk/>
          <pc:sldMk cId="1032534575" sldId="266"/>
        </pc:sldMkLst>
        <pc:picChg chg="mod">
          <ac:chgData name="Cedric Vidonne" userId="ec9828a0-b939-461f-bedf-e84ea149f73e" providerId="ADAL" clId="{6B183EFB-96B4-47A8-A509-BA61DD30ABD6}" dt="2022-05-30T11:20:31.043" v="28" actId="207"/>
          <ac:picMkLst>
            <pc:docMk/>
            <pc:sldMk cId="1032534575" sldId="266"/>
            <ac:picMk id="3" creationId="{6EE6D0E5-DFE4-43BB-AB30-ECB19F96258C}"/>
          </ac:picMkLst>
        </pc:picChg>
        <pc:picChg chg="mod">
          <ac:chgData name="Cedric Vidonne" userId="ec9828a0-b939-461f-bedf-e84ea149f73e" providerId="ADAL" clId="{6B183EFB-96B4-47A8-A509-BA61DD30ABD6}" dt="2022-05-30T11:20:31.043" v="28" actId="207"/>
          <ac:picMkLst>
            <pc:docMk/>
            <pc:sldMk cId="1032534575" sldId="266"/>
            <ac:picMk id="4" creationId="{13A7F385-CE03-4EEF-B315-3187432267B0}"/>
          </ac:picMkLst>
        </pc:picChg>
        <pc:picChg chg="mod">
          <ac:chgData name="Cedric Vidonne" userId="ec9828a0-b939-461f-bedf-e84ea149f73e" providerId="ADAL" clId="{6B183EFB-96B4-47A8-A509-BA61DD30ABD6}" dt="2022-05-30T11:20:31.043" v="28" actId="207"/>
          <ac:picMkLst>
            <pc:docMk/>
            <pc:sldMk cId="1032534575" sldId="266"/>
            <ac:picMk id="5" creationId="{17D8860E-6CF4-4BEA-B4EE-1C4DD789D7FC}"/>
          </ac:picMkLst>
        </pc:picChg>
        <pc:picChg chg="mod">
          <ac:chgData name="Cedric Vidonne" userId="ec9828a0-b939-461f-bedf-e84ea149f73e" providerId="ADAL" clId="{6B183EFB-96B4-47A8-A509-BA61DD30ABD6}" dt="2022-05-30T11:20:52.123" v="31" actId="207"/>
          <ac:picMkLst>
            <pc:docMk/>
            <pc:sldMk cId="1032534575" sldId="266"/>
            <ac:picMk id="6" creationId="{A84979D4-F2EF-448F-ACC6-395CC77EFFF3}"/>
          </ac:picMkLst>
        </pc:picChg>
        <pc:picChg chg="mod">
          <ac:chgData name="Cedric Vidonne" userId="ec9828a0-b939-461f-bedf-e84ea149f73e" providerId="ADAL" clId="{6B183EFB-96B4-47A8-A509-BA61DD30ABD6}" dt="2022-05-30T11:20:31.043" v="28" actId="207"/>
          <ac:picMkLst>
            <pc:docMk/>
            <pc:sldMk cId="1032534575" sldId="266"/>
            <ac:picMk id="10" creationId="{2AEFD7F5-331D-479B-88D2-CB9EB6FBFCE6}"/>
          </ac:picMkLst>
        </pc:picChg>
        <pc:picChg chg="mod">
          <ac:chgData name="Cedric Vidonne" userId="ec9828a0-b939-461f-bedf-e84ea149f73e" providerId="ADAL" clId="{6B183EFB-96B4-47A8-A509-BA61DD30ABD6}" dt="2022-05-30T11:20:31.043" v="28" actId="207"/>
          <ac:picMkLst>
            <pc:docMk/>
            <pc:sldMk cId="1032534575" sldId="266"/>
            <ac:picMk id="11" creationId="{EA82AC58-EDF3-4E22-88DE-94C5F8AAA7D7}"/>
          </ac:picMkLst>
        </pc:picChg>
        <pc:picChg chg="mod">
          <ac:chgData name="Cedric Vidonne" userId="ec9828a0-b939-461f-bedf-e84ea149f73e" providerId="ADAL" clId="{6B183EFB-96B4-47A8-A509-BA61DD30ABD6}" dt="2022-05-30T11:20:31.043" v="28" actId="207"/>
          <ac:picMkLst>
            <pc:docMk/>
            <pc:sldMk cId="1032534575" sldId="266"/>
            <ac:picMk id="12" creationId="{DFE8B7A1-4B1E-4280-B05D-32521D3E1BEE}"/>
          </ac:picMkLst>
        </pc:picChg>
        <pc:picChg chg="mod">
          <ac:chgData name="Cedric Vidonne" userId="ec9828a0-b939-461f-bedf-e84ea149f73e" providerId="ADAL" clId="{6B183EFB-96B4-47A8-A509-BA61DD30ABD6}" dt="2022-05-30T11:20:31.043" v="28" actId="207"/>
          <ac:picMkLst>
            <pc:docMk/>
            <pc:sldMk cId="1032534575" sldId="266"/>
            <ac:picMk id="13" creationId="{F1D664B0-770F-47AD-B1F2-8FEE0FE5F695}"/>
          </ac:picMkLst>
        </pc:picChg>
        <pc:picChg chg="mod">
          <ac:chgData name="Cedric Vidonne" userId="ec9828a0-b939-461f-bedf-e84ea149f73e" providerId="ADAL" clId="{6B183EFB-96B4-47A8-A509-BA61DD30ABD6}" dt="2022-05-30T11:20:52.123" v="31" actId="207"/>
          <ac:picMkLst>
            <pc:docMk/>
            <pc:sldMk cId="1032534575" sldId="266"/>
            <ac:picMk id="14" creationId="{3A8F5DAD-519B-4244-B67D-F143A7EDE0CB}"/>
          </ac:picMkLst>
        </pc:picChg>
        <pc:picChg chg="mod">
          <ac:chgData name="Cedric Vidonne" userId="ec9828a0-b939-461f-bedf-e84ea149f73e" providerId="ADAL" clId="{6B183EFB-96B4-47A8-A509-BA61DD30ABD6}" dt="2022-05-30T11:20:52.123" v="31" actId="207"/>
          <ac:picMkLst>
            <pc:docMk/>
            <pc:sldMk cId="1032534575" sldId="266"/>
            <ac:picMk id="15" creationId="{CE72B4F4-861B-4815-9B87-5C0CE0A63D1F}"/>
          </ac:picMkLst>
        </pc:picChg>
        <pc:picChg chg="mod">
          <ac:chgData name="Cedric Vidonne" userId="ec9828a0-b939-461f-bedf-e84ea149f73e" providerId="ADAL" clId="{6B183EFB-96B4-47A8-A509-BA61DD30ABD6}" dt="2022-05-30T11:20:31.043" v="28" actId="207"/>
          <ac:picMkLst>
            <pc:docMk/>
            <pc:sldMk cId="1032534575" sldId="266"/>
            <ac:picMk id="16" creationId="{0BF60791-E861-463C-95E2-C91648B643BA}"/>
          </ac:picMkLst>
        </pc:picChg>
        <pc:picChg chg="mod">
          <ac:chgData name="Cedric Vidonne" userId="ec9828a0-b939-461f-bedf-e84ea149f73e" providerId="ADAL" clId="{6B183EFB-96B4-47A8-A509-BA61DD30ABD6}" dt="2022-05-30T11:20:31.043" v="28" actId="207"/>
          <ac:picMkLst>
            <pc:docMk/>
            <pc:sldMk cId="1032534575" sldId="266"/>
            <ac:picMk id="17" creationId="{5A2F24C4-2B46-4E96-8E00-D02413DA34F3}"/>
          </ac:picMkLst>
        </pc:picChg>
        <pc:picChg chg="mod">
          <ac:chgData name="Cedric Vidonne" userId="ec9828a0-b939-461f-bedf-e84ea149f73e" providerId="ADAL" clId="{6B183EFB-96B4-47A8-A509-BA61DD30ABD6}" dt="2022-05-30T11:20:31.043" v="28" actId="207"/>
          <ac:picMkLst>
            <pc:docMk/>
            <pc:sldMk cId="1032534575" sldId="266"/>
            <ac:picMk id="18" creationId="{E844168D-4C1E-4AFB-B4C7-FA958A188804}"/>
          </ac:picMkLst>
        </pc:picChg>
        <pc:picChg chg="mod">
          <ac:chgData name="Cedric Vidonne" userId="ec9828a0-b939-461f-bedf-e84ea149f73e" providerId="ADAL" clId="{6B183EFB-96B4-47A8-A509-BA61DD30ABD6}" dt="2022-05-30T11:20:35.211" v="29" actId="207"/>
          <ac:picMkLst>
            <pc:docMk/>
            <pc:sldMk cId="1032534575" sldId="266"/>
            <ac:picMk id="19" creationId="{EE00B3FB-9BDB-4F9C-BAB0-98F8AEB95C20}"/>
          </ac:picMkLst>
        </pc:picChg>
        <pc:picChg chg="mod">
          <ac:chgData name="Cedric Vidonne" userId="ec9828a0-b939-461f-bedf-e84ea149f73e" providerId="ADAL" clId="{6B183EFB-96B4-47A8-A509-BA61DD30ABD6}" dt="2022-05-30T11:20:35.211" v="29" actId="207"/>
          <ac:picMkLst>
            <pc:docMk/>
            <pc:sldMk cId="1032534575" sldId="266"/>
            <ac:picMk id="20" creationId="{69299091-DA92-4DA4-B69C-7C18EB80FD0E}"/>
          </ac:picMkLst>
        </pc:picChg>
        <pc:picChg chg="mod">
          <ac:chgData name="Cedric Vidonne" userId="ec9828a0-b939-461f-bedf-e84ea149f73e" providerId="ADAL" clId="{6B183EFB-96B4-47A8-A509-BA61DD30ABD6}" dt="2022-05-30T11:20:35.211" v="29" actId="207"/>
          <ac:picMkLst>
            <pc:docMk/>
            <pc:sldMk cId="1032534575" sldId="266"/>
            <ac:picMk id="21" creationId="{23F80516-B85E-4FEF-A12D-188CC0B304DD}"/>
          </ac:picMkLst>
        </pc:picChg>
        <pc:picChg chg="mod">
          <ac:chgData name="Cedric Vidonne" userId="ec9828a0-b939-461f-bedf-e84ea149f73e" providerId="ADAL" clId="{6B183EFB-96B4-47A8-A509-BA61DD30ABD6}" dt="2022-05-30T11:20:35.211" v="29" actId="207"/>
          <ac:picMkLst>
            <pc:docMk/>
            <pc:sldMk cId="1032534575" sldId="266"/>
            <ac:picMk id="22" creationId="{DA503BCA-F519-41EF-B6DD-3723399A6BB2}"/>
          </ac:picMkLst>
        </pc:picChg>
        <pc:picChg chg="mod">
          <ac:chgData name="Cedric Vidonne" userId="ec9828a0-b939-461f-bedf-e84ea149f73e" providerId="ADAL" clId="{6B183EFB-96B4-47A8-A509-BA61DD30ABD6}" dt="2022-05-30T11:20:35.211" v="29" actId="207"/>
          <ac:picMkLst>
            <pc:docMk/>
            <pc:sldMk cId="1032534575" sldId="266"/>
            <ac:picMk id="23" creationId="{D2AB19C5-0446-42BD-99D8-0E77D7478C86}"/>
          </ac:picMkLst>
        </pc:picChg>
        <pc:picChg chg="mod">
          <ac:chgData name="Cedric Vidonne" userId="ec9828a0-b939-461f-bedf-e84ea149f73e" providerId="ADAL" clId="{6B183EFB-96B4-47A8-A509-BA61DD30ABD6}" dt="2022-05-30T11:20:35.211" v="29" actId="207"/>
          <ac:picMkLst>
            <pc:docMk/>
            <pc:sldMk cId="1032534575" sldId="266"/>
            <ac:picMk id="24" creationId="{C13B0C22-460F-4877-AA9F-FB4345808231}"/>
          </ac:picMkLst>
        </pc:picChg>
        <pc:picChg chg="mod">
          <ac:chgData name="Cedric Vidonne" userId="ec9828a0-b939-461f-bedf-e84ea149f73e" providerId="ADAL" clId="{6B183EFB-96B4-47A8-A509-BA61DD30ABD6}" dt="2022-05-30T11:20:35.211" v="29" actId="207"/>
          <ac:picMkLst>
            <pc:docMk/>
            <pc:sldMk cId="1032534575" sldId="266"/>
            <ac:picMk id="25" creationId="{C677FCF3-B340-4645-9095-435B110DA4DA}"/>
          </ac:picMkLst>
        </pc:picChg>
        <pc:picChg chg="mod">
          <ac:chgData name="Cedric Vidonne" userId="ec9828a0-b939-461f-bedf-e84ea149f73e" providerId="ADAL" clId="{6B183EFB-96B4-47A8-A509-BA61DD30ABD6}" dt="2022-05-30T11:20:35.211" v="29" actId="207"/>
          <ac:picMkLst>
            <pc:docMk/>
            <pc:sldMk cId="1032534575" sldId="266"/>
            <ac:picMk id="26" creationId="{4EC5F94A-43A3-4B12-9C61-E6324D114184}"/>
          </ac:picMkLst>
        </pc:picChg>
        <pc:picChg chg="mod">
          <ac:chgData name="Cedric Vidonne" userId="ec9828a0-b939-461f-bedf-e84ea149f73e" providerId="ADAL" clId="{6B183EFB-96B4-47A8-A509-BA61DD30ABD6}" dt="2022-05-30T11:20:35.211" v="29" actId="207"/>
          <ac:picMkLst>
            <pc:docMk/>
            <pc:sldMk cId="1032534575" sldId="266"/>
            <ac:picMk id="27" creationId="{51A1C2EC-DDD8-4591-A113-E26D99F326E9}"/>
          </ac:picMkLst>
        </pc:picChg>
        <pc:picChg chg="mod">
          <ac:chgData name="Cedric Vidonne" userId="ec9828a0-b939-461f-bedf-e84ea149f73e" providerId="ADAL" clId="{6B183EFB-96B4-47A8-A509-BA61DD30ABD6}" dt="2022-05-30T11:20:35.211" v="29" actId="207"/>
          <ac:picMkLst>
            <pc:docMk/>
            <pc:sldMk cId="1032534575" sldId="266"/>
            <ac:picMk id="28" creationId="{30ABF2D4-E66D-4679-AE8E-F39FF1473D14}"/>
          </ac:picMkLst>
        </pc:picChg>
        <pc:picChg chg="mod">
          <ac:chgData name="Cedric Vidonne" userId="ec9828a0-b939-461f-bedf-e84ea149f73e" providerId="ADAL" clId="{6B183EFB-96B4-47A8-A509-BA61DD30ABD6}" dt="2022-05-30T11:20:44.380" v="30" actId="207"/>
          <ac:picMkLst>
            <pc:docMk/>
            <pc:sldMk cId="1032534575" sldId="266"/>
            <ac:picMk id="29" creationId="{B6F6C51D-69CE-4A02-9D30-0DDD83D0AB86}"/>
          </ac:picMkLst>
        </pc:picChg>
        <pc:picChg chg="mod">
          <ac:chgData name="Cedric Vidonne" userId="ec9828a0-b939-461f-bedf-e84ea149f73e" providerId="ADAL" clId="{6B183EFB-96B4-47A8-A509-BA61DD30ABD6}" dt="2022-05-30T11:20:44.380" v="30" actId="207"/>
          <ac:picMkLst>
            <pc:docMk/>
            <pc:sldMk cId="1032534575" sldId="266"/>
            <ac:picMk id="30" creationId="{3E5CD19B-0C05-458A-8747-8489CBB94DD3}"/>
          </ac:picMkLst>
        </pc:picChg>
        <pc:picChg chg="mod">
          <ac:chgData name="Cedric Vidonne" userId="ec9828a0-b939-461f-bedf-e84ea149f73e" providerId="ADAL" clId="{6B183EFB-96B4-47A8-A509-BA61DD30ABD6}" dt="2022-05-30T11:20:44.380" v="30" actId="207"/>
          <ac:picMkLst>
            <pc:docMk/>
            <pc:sldMk cId="1032534575" sldId="266"/>
            <ac:picMk id="31" creationId="{D2A7D2B9-60C8-428A-8984-6BAAB427596D}"/>
          </ac:picMkLst>
        </pc:picChg>
        <pc:picChg chg="mod">
          <ac:chgData name="Cedric Vidonne" userId="ec9828a0-b939-461f-bedf-e84ea149f73e" providerId="ADAL" clId="{6B183EFB-96B4-47A8-A509-BA61DD30ABD6}" dt="2022-05-30T11:20:44.380" v="30" actId="207"/>
          <ac:picMkLst>
            <pc:docMk/>
            <pc:sldMk cId="1032534575" sldId="266"/>
            <ac:picMk id="32" creationId="{2BB4917B-2978-402B-B902-043E3F4033CE}"/>
          </ac:picMkLst>
        </pc:picChg>
        <pc:picChg chg="mod">
          <ac:chgData name="Cedric Vidonne" userId="ec9828a0-b939-461f-bedf-e84ea149f73e" providerId="ADAL" clId="{6B183EFB-96B4-47A8-A509-BA61DD30ABD6}" dt="2022-05-30T11:20:44.380" v="30" actId="207"/>
          <ac:picMkLst>
            <pc:docMk/>
            <pc:sldMk cId="1032534575" sldId="266"/>
            <ac:picMk id="33" creationId="{36FD3DF9-2196-4B32-99D9-0F2419FEEA8D}"/>
          </ac:picMkLst>
        </pc:picChg>
        <pc:picChg chg="mod">
          <ac:chgData name="Cedric Vidonne" userId="ec9828a0-b939-461f-bedf-e84ea149f73e" providerId="ADAL" clId="{6B183EFB-96B4-47A8-A509-BA61DD30ABD6}" dt="2022-05-30T11:20:44.380" v="30" actId="207"/>
          <ac:picMkLst>
            <pc:docMk/>
            <pc:sldMk cId="1032534575" sldId="266"/>
            <ac:picMk id="34" creationId="{4D305DB8-3603-44BF-9B80-19B61309B356}"/>
          </ac:picMkLst>
        </pc:picChg>
        <pc:picChg chg="mod">
          <ac:chgData name="Cedric Vidonne" userId="ec9828a0-b939-461f-bedf-e84ea149f73e" providerId="ADAL" clId="{6B183EFB-96B4-47A8-A509-BA61DD30ABD6}" dt="2022-05-30T11:20:44.380" v="30" actId="207"/>
          <ac:picMkLst>
            <pc:docMk/>
            <pc:sldMk cId="1032534575" sldId="266"/>
            <ac:picMk id="35" creationId="{4CFAF614-C119-4FC0-A669-50058E86C589}"/>
          </ac:picMkLst>
        </pc:picChg>
        <pc:picChg chg="mod">
          <ac:chgData name="Cedric Vidonne" userId="ec9828a0-b939-461f-bedf-e84ea149f73e" providerId="ADAL" clId="{6B183EFB-96B4-47A8-A509-BA61DD30ABD6}" dt="2022-05-30T11:20:52.123" v="31" actId="207"/>
          <ac:picMkLst>
            <pc:docMk/>
            <pc:sldMk cId="1032534575" sldId="266"/>
            <ac:picMk id="36" creationId="{F6591D24-4B6C-45B1-978A-1BF3345D747D}"/>
          </ac:picMkLst>
        </pc:picChg>
        <pc:picChg chg="mod">
          <ac:chgData name="Cedric Vidonne" userId="ec9828a0-b939-461f-bedf-e84ea149f73e" providerId="ADAL" clId="{6B183EFB-96B4-47A8-A509-BA61DD30ABD6}" dt="2022-05-30T11:20:52.123" v="31" actId="207"/>
          <ac:picMkLst>
            <pc:docMk/>
            <pc:sldMk cId="1032534575" sldId="266"/>
            <ac:picMk id="37" creationId="{CDBC53AF-171D-4E19-BEB0-5F16B149C98F}"/>
          </ac:picMkLst>
        </pc:picChg>
        <pc:picChg chg="mod">
          <ac:chgData name="Cedric Vidonne" userId="ec9828a0-b939-461f-bedf-e84ea149f73e" providerId="ADAL" clId="{6B183EFB-96B4-47A8-A509-BA61DD30ABD6}" dt="2022-05-30T11:20:52.123" v="31" actId="207"/>
          <ac:picMkLst>
            <pc:docMk/>
            <pc:sldMk cId="1032534575" sldId="266"/>
            <ac:picMk id="39" creationId="{E8618AA7-BB28-4C15-ACF1-4B7BDADF247B}"/>
          </ac:picMkLst>
        </pc:picChg>
        <pc:picChg chg="mod">
          <ac:chgData name="Cedric Vidonne" userId="ec9828a0-b939-461f-bedf-e84ea149f73e" providerId="ADAL" clId="{6B183EFB-96B4-47A8-A509-BA61DD30ABD6}" dt="2022-05-30T11:20:52.123" v="31" actId="207"/>
          <ac:picMkLst>
            <pc:docMk/>
            <pc:sldMk cId="1032534575" sldId="266"/>
            <ac:picMk id="40" creationId="{8D6CAFA4-ABE1-45B9-BCDD-83B5319BE02A}"/>
          </ac:picMkLst>
        </pc:picChg>
        <pc:picChg chg="mod">
          <ac:chgData name="Cedric Vidonne" userId="ec9828a0-b939-461f-bedf-e84ea149f73e" providerId="ADAL" clId="{6B183EFB-96B4-47A8-A509-BA61DD30ABD6}" dt="2022-05-30T11:20:52.123" v="31" actId="207"/>
          <ac:picMkLst>
            <pc:docMk/>
            <pc:sldMk cId="1032534575" sldId="266"/>
            <ac:picMk id="41" creationId="{E773A8CC-DBA2-4EB0-B43C-FBB534CF5F8E}"/>
          </ac:picMkLst>
        </pc:picChg>
        <pc:picChg chg="mod">
          <ac:chgData name="Cedric Vidonne" userId="ec9828a0-b939-461f-bedf-e84ea149f73e" providerId="ADAL" clId="{6B183EFB-96B4-47A8-A509-BA61DD30ABD6}" dt="2022-05-30T11:20:52.123" v="31" actId="207"/>
          <ac:picMkLst>
            <pc:docMk/>
            <pc:sldMk cId="1032534575" sldId="266"/>
            <ac:picMk id="42" creationId="{927F8AB3-6BAE-4E9B-A424-B4A4AB6A064D}"/>
          </ac:picMkLst>
        </pc:picChg>
        <pc:picChg chg="mod">
          <ac:chgData name="Cedric Vidonne" userId="ec9828a0-b939-461f-bedf-e84ea149f73e" providerId="ADAL" clId="{6B183EFB-96B4-47A8-A509-BA61DD30ABD6}" dt="2022-05-30T11:20:52.123" v="31" actId="207"/>
          <ac:picMkLst>
            <pc:docMk/>
            <pc:sldMk cId="1032534575" sldId="266"/>
            <ac:picMk id="43" creationId="{A712C610-ADDB-48FF-94D1-7C9ABDD248BC}"/>
          </ac:picMkLst>
        </pc:picChg>
        <pc:picChg chg="mod">
          <ac:chgData name="Cedric Vidonne" userId="ec9828a0-b939-461f-bedf-e84ea149f73e" providerId="ADAL" clId="{6B183EFB-96B4-47A8-A509-BA61DD30ABD6}" dt="2022-05-30T11:20:57.032" v="32" actId="207"/>
          <ac:picMkLst>
            <pc:docMk/>
            <pc:sldMk cId="1032534575" sldId="266"/>
            <ac:picMk id="44" creationId="{98B1260A-2AA4-463C-BA52-5E8B238434F4}"/>
          </ac:picMkLst>
        </pc:picChg>
        <pc:picChg chg="mod">
          <ac:chgData name="Cedric Vidonne" userId="ec9828a0-b939-461f-bedf-e84ea149f73e" providerId="ADAL" clId="{6B183EFB-96B4-47A8-A509-BA61DD30ABD6}" dt="2022-05-30T11:20:57.032" v="32" actId="207"/>
          <ac:picMkLst>
            <pc:docMk/>
            <pc:sldMk cId="1032534575" sldId="266"/>
            <ac:picMk id="45" creationId="{6F7E8BF7-A684-442F-98AE-08C5A2558AD5}"/>
          </ac:picMkLst>
        </pc:picChg>
        <pc:picChg chg="mod">
          <ac:chgData name="Cedric Vidonne" userId="ec9828a0-b939-461f-bedf-e84ea149f73e" providerId="ADAL" clId="{6B183EFB-96B4-47A8-A509-BA61DD30ABD6}" dt="2022-05-30T11:20:57.032" v="32" actId="207"/>
          <ac:picMkLst>
            <pc:docMk/>
            <pc:sldMk cId="1032534575" sldId="266"/>
            <ac:picMk id="46" creationId="{16DADEC8-0D6A-4A2F-ACAF-864DDCF18D67}"/>
          </ac:picMkLst>
        </pc:picChg>
        <pc:picChg chg="mod">
          <ac:chgData name="Cedric Vidonne" userId="ec9828a0-b939-461f-bedf-e84ea149f73e" providerId="ADAL" clId="{6B183EFB-96B4-47A8-A509-BA61DD30ABD6}" dt="2022-05-30T11:20:57.032" v="32" actId="207"/>
          <ac:picMkLst>
            <pc:docMk/>
            <pc:sldMk cId="1032534575" sldId="266"/>
            <ac:picMk id="47" creationId="{6C698411-CCCD-4BC3-BD95-292D6662B9A1}"/>
          </ac:picMkLst>
        </pc:picChg>
        <pc:picChg chg="mod">
          <ac:chgData name="Cedric Vidonne" userId="ec9828a0-b939-461f-bedf-e84ea149f73e" providerId="ADAL" clId="{6B183EFB-96B4-47A8-A509-BA61DD30ABD6}" dt="2022-05-30T11:20:57.032" v="32" actId="207"/>
          <ac:picMkLst>
            <pc:docMk/>
            <pc:sldMk cId="1032534575" sldId="266"/>
            <ac:picMk id="48" creationId="{C623255C-95EF-42D2-B09E-F2CEB9EEFDEB}"/>
          </ac:picMkLst>
        </pc:picChg>
        <pc:picChg chg="mod">
          <ac:chgData name="Cedric Vidonne" userId="ec9828a0-b939-461f-bedf-e84ea149f73e" providerId="ADAL" clId="{6B183EFB-96B4-47A8-A509-BA61DD30ABD6}" dt="2022-05-30T11:20:57.032" v="32" actId="207"/>
          <ac:picMkLst>
            <pc:docMk/>
            <pc:sldMk cId="1032534575" sldId="266"/>
            <ac:picMk id="49" creationId="{4DF4D04A-91AB-42EE-BEB3-609E72BAEE14}"/>
          </ac:picMkLst>
        </pc:picChg>
        <pc:picChg chg="mod">
          <ac:chgData name="Cedric Vidonne" userId="ec9828a0-b939-461f-bedf-e84ea149f73e" providerId="ADAL" clId="{6B183EFB-96B4-47A8-A509-BA61DD30ABD6}" dt="2022-05-30T11:20:57.032" v="32" actId="207"/>
          <ac:picMkLst>
            <pc:docMk/>
            <pc:sldMk cId="1032534575" sldId="266"/>
            <ac:picMk id="50" creationId="{99263D50-9720-4E47-A9C0-129CC8835835}"/>
          </ac:picMkLst>
        </pc:picChg>
      </pc:sldChg>
      <pc:sldChg chg="modSp mod">
        <pc:chgData name="Cedric Vidonne" userId="ec9828a0-b939-461f-bedf-e84ea149f73e" providerId="ADAL" clId="{6B183EFB-96B4-47A8-A509-BA61DD30ABD6}" dt="2022-05-30T11:18:44.860" v="10" actId="207"/>
        <pc:sldMkLst>
          <pc:docMk/>
          <pc:sldMk cId="1616704666" sldId="267"/>
        </pc:sldMkLst>
        <pc:picChg chg="mod">
          <ac:chgData name="Cedric Vidonne" userId="ec9828a0-b939-461f-bedf-e84ea149f73e" providerId="ADAL" clId="{6B183EFB-96B4-47A8-A509-BA61DD30ABD6}" dt="2022-05-30T11:18:28.910" v="7" actId="207"/>
          <ac:picMkLst>
            <pc:docMk/>
            <pc:sldMk cId="1616704666" sldId="267"/>
            <ac:picMk id="10" creationId="{744FF8B2-3636-43D1-B2C6-BFA1C85EFE5E}"/>
          </ac:picMkLst>
        </pc:picChg>
        <pc:picChg chg="mod">
          <ac:chgData name="Cedric Vidonne" userId="ec9828a0-b939-461f-bedf-e84ea149f73e" providerId="ADAL" clId="{6B183EFB-96B4-47A8-A509-BA61DD30ABD6}" dt="2022-05-30T11:18:28.910" v="7" actId="207"/>
          <ac:picMkLst>
            <pc:docMk/>
            <pc:sldMk cId="1616704666" sldId="267"/>
            <ac:picMk id="24" creationId="{4556E553-5D38-4A76-BC76-E59DCB79889F}"/>
          </ac:picMkLst>
        </pc:picChg>
        <pc:picChg chg="mod">
          <ac:chgData name="Cedric Vidonne" userId="ec9828a0-b939-461f-bedf-e84ea149f73e" providerId="ADAL" clId="{6B183EFB-96B4-47A8-A509-BA61DD30ABD6}" dt="2022-05-30T11:18:28.910" v="7" actId="207"/>
          <ac:picMkLst>
            <pc:docMk/>
            <pc:sldMk cId="1616704666" sldId="267"/>
            <ac:picMk id="25" creationId="{D371CCDA-E614-4C6D-86A2-90F94B8ADAFE}"/>
          </ac:picMkLst>
        </pc:picChg>
        <pc:picChg chg="mod">
          <ac:chgData name="Cedric Vidonne" userId="ec9828a0-b939-461f-bedf-e84ea149f73e" providerId="ADAL" clId="{6B183EFB-96B4-47A8-A509-BA61DD30ABD6}" dt="2022-05-30T11:18:28.910" v="7" actId="207"/>
          <ac:picMkLst>
            <pc:docMk/>
            <pc:sldMk cId="1616704666" sldId="267"/>
            <ac:picMk id="26" creationId="{34AF2C5A-2388-46A2-8621-D57EB896665D}"/>
          </ac:picMkLst>
        </pc:picChg>
        <pc:picChg chg="mod">
          <ac:chgData name="Cedric Vidonne" userId="ec9828a0-b939-461f-bedf-e84ea149f73e" providerId="ADAL" clId="{6B183EFB-96B4-47A8-A509-BA61DD30ABD6}" dt="2022-05-30T11:18:28.910" v="7" actId="207"/>
          <ac:picMkLst>
            <pc:docMk/>
            <pc:sldMk cId="1616704666" sldId="267"/>
            <ac:picMk id="27" creationId="{22276A71-EF9D-4FC4-B31C-177BC043EB73}"/>
          </ac:picMkLst>
        </pc:picChg>
        <pc:picChg chg="mod">
          <ac:chgData name="Cedric Vidonne" userId="ec9828a0-b939-461f-bedf-e84ea149f73e" providerId="ADAL" clId="{6B183EFB-96B4-47A8-A509-BA61DD30ABD6}" dt="2022-05-30T11:18:28.910" v="7" actId="207"/>
          <ac:picMkLst>
            <pc:docMk/>
            <pc:sldMk cId="1616704666" sldId="267"/>
            <ac:picMk id="28" creationId="{48B948FD-479C-4025-BC8F-FC7068F28069}"/>
          </ac:picMkLst>
        </pc:picChg>
        <pc:picChg chg="mod">
          <ac:chgData name="Cedric Vidonne" userId="ec9828a0-b939-461f-bedf-e84ea149f73e" providerId="ADAL" clId="{6B183EFB-96B4-47A8-A509-BA61DD30ABD6}" dt="2022-05-30T11:18:28.910" v="7" actId="207"/>
          <ac:picMkLst>
            <pc:docMk/>
            <pc:sldMk cId="1616704666" sldId="267"/>
            <ac:picMk id="29" creationId="{51C66B65-9AD4-4347-8850-5EAE56E64257}"/>
          </ac:picMkLst>
        </pc:picChg>
        <pc:picChg chg="mod">
          <ac:chgData name="Cedric Vidonne" userId="ec9828a0-b939-461f-bedf-e84ea149f73e" providerId="ADAL" clId="{6B183EFB-96B4-47A8-A509-BA61DD30ABD6}" dt="2022-05-30T11:18:28.910" v="7" actId="207"/>
          <ac:picMkLst>
            <pc:docMk/>
            <pc:sldMk cId="1616704666" sldId="267"/>
            <ac:picMk id="30" creationId="{A7B8E842-8C13-404F-A548-2216A3708C87}"/>
          </ac:picMkLst>
        </pc:picChg>
        <pc:picChg chg="mod">
          <ac:chgData name="Cedric Vidonne" userId="ec9828a0-b939-461f-bedf-e84ea149f73e" providerId="ADAL" clId="{6B183EFB-96B4-47A8-A509-BA61DD30ABD6}" dt="2022-05-30T11:18:28.910" v="7" actId="207"/>
          <ac:picMkLst>
            <pc:docMk/>
            <pc:sldMk cId="1616704666" sldId="267"/>
            <ac:picMk id="31" creationId="{3CA28E15-E6A2-4978-AB26-23BB5803F040}"/>
          </ac:picMkLst>
        </pc:picChg>
        <pc:picChg chg="mod">
          <ac:chgData name="Cedric Vidonne" userId="ec9828a0-b939-461f-bedf-e84ea149f73e" providerId="ADAL" clId="{6B183EFB-96B4-47A8-A509-BA61DD30ABD6}" dt="2022-05-30T11:18:28.910" v="7" actId="207"/>
          <ac:picMkLst>
            <pc:docMk/>
            <pc:sldMk cId="1616704666" sldId="267"/>
            <ac:picMk id="32" creationId="{0FD4EFD0-59CE-44DA-92E1-BEB60926522A}"/>
          </ac:picMkLst>
        </pc:picChg>
        <pc:picChg chg="mod">
          <ac:chgData name="Cedric Vidonne" userId="ec9828a0-b939-461f-bedf-e84ea149f73e" providerId="ADAL" clId="{6B183EFB-96B4-47A8-A509-BA61DD30ABD6}" dt="2022-05-30T11:18:34.247" v="8" actId="207"/>
          <ac:picMkLst>
            <pc:docMk/>
            <pc:sldMk cId="1616704666" sldId="267"/>
            <ac:picMk id="33" creationId="{B67B14D3-B31E-48CC-8EB1-AE123BE76EB5}"/>
          </ac:picMkLst>
        </pc:picChg>
        <pc:picChg chg="mod">
          <ac:chgData name="Cedric Vidonne" userId="ec9828a0-b939-461f-bedf-e84ea149f73e" providerId="ADAL" clId="{6B183EFB-96B4-47A8-A509-BA61DD30ABD6}" dt="2022-05-30T11:18:34.247" v="8" actId="207"/>
          <ac:picMkLst>
            <pc:docMk/>
            <pc:sldMk cId="1616704666" sldId="267"/>
            <ac:picMk id="34" creationId="{1E73F4CF-028E-4CDB-969E-957991E0B6F9}"/>
          </ac:picMkLst>
        </pc:picChg>
        <pc:picChg chg="mod">
          <ac:chgData name="Cedric Vidonne" userId="ec9828a0-b939-461f-bedf-e84ea149f73e" providerId="ADAL" clId="{6B183EFB-96B4-47A8-A509-BA61DD30ABD6}" dt="2022-05-30T11:18:34.247" v="8" actId="207"/>
          <ac:picMkLst>
            <pc:docMk/>
            <pc:sldMk cId="1616704666" sldId="267"/>
            <ac:picMk id="35" creationId="{5E4B9A09-485F-41C6-BF47-F919E20C193E}"/>
          </ac:picMkLst>
        </pc:picChg>
        <pc:picChg chg="mod">
          <ac:chgData name="Cedric Vidonne" userId="ec9828a0-b939-461f-bedf-e84ea149f73e" providerId="ADAL" clId="{6B183EFB-96B4-47A8-A509-BA61DD30ABD6}" dt="2022-05-30T11:18:34.247" v="8" actId="207"/>
          <ac:picMkLst>
            <pc:docMk/>
            <pc:sldMk cId="1616704666" sldId="267"/>
            <ac:picMk id="36" creationId="{F60A79EB-4F36-4E9A-AFFC-A374E2307A4B}"/>
          </ac:picMkLst>
        </pc:picChg>
        <pc:picChg chg="mod">
          <ac:chgData name="Cedric Vidonne" userId="ec9828a0-b939-461f-bedf-e84ea149f73e" providerId="ADAL" clId="{6B183EFB-96B4-47A8-A509-BA61DD30ABD6}" dt="2022-05-30T11:18:34.247" v="8" actId="207"/>
          <ac:picMkLst>
            <pc:docMk/>
            <pc:sldMk cId="1616704666" sldId="267"/>
            <ac:picMk id="37" creationId="{DCE297EC-A091-4972-8341-D8E397B1EB0C}"/>
          </ac:picMkLst>
        </pc:picChg>
        <pc:picChg chg="mod">
          <ac:chgData name="Cedric Vidonne" userId="ec9828a0-b939-461f-bedf-e84ea149f73e" providerId="ADAL" clId="{6B183EFB-96B4-47A8-A509-BA61DD30ABD6}" dt="2022-05-30T11:18:34.247" v="8" actId="207"/>
          <ac:picMkLst>
            <pc:docMk/>
            <pc:sldMk cId="1616704666" sldId="267"/>
            <ac:picMk id="38" creationId="{2BCB43A8-C340-4EFC-B2D6-8007CCEF76EE}"/>
          </ac:picMkLst>
        </pc:picChg>
        <pc:picChg chg="mod">
          <ac:chgData name="Cedric Vidonne" userId="ec9828a0-b939-461f-bedf-e84ea149f73e" providerId="ADAL" clId="{6B183EFB-96B4-47A8-A509-BA61DD30ABD6}" dt="2022-05-30T11:18:34.247" v="8" actId="207"/>
          <ac:picMkLst>
            <pc:docMk/>
            <pc:sldMk cId="1616704666" sldId="267"/>
            <ac:picMk id="39" creationId="{84CBB451-DFCA-4B68-9CA1-3E493832111F}"/>
          </ac:picMkLst>
        </pc:picChg>
        <pc:picChg chg="mod">
          <ac:chgData name="Cedric Vidonne" userId="ec9828a0-b939-461f-bedf-e84ea149f73e" providerId="ADAL" clId="{6B183EFB-96B4-47A8-A509-BA61DD30ABD6}" dt="2022-05-30T11:18:34.247" v="8" actId="207"/>
          <ac:picMkLst>
            <pc:docMk/>
            <pc:sldMk cId="1616704666" sldId="267"/>
            <ac:picMk id="40" creationId="{3D4C14B2-013A-4844-A45A-739388A56BBA}"/>
          </ac:picMkLst>
        </pc:picChg>
        <pc:picChg chg="mod">
          <ac:chgData name="Cedric Vidonne" userId="ec9828a0-b939-461f-bedf-e84ea149f73e" providerId="ADAL" clId="{6B183EFB-96B4-47A8-A509-BA61DD30ABD6}" dt="2022-05-30T11:18:34.247" v="8" actId="207"/>
          <ac:picMkLst>
            <pc:docMk/>
            <pc:sldMk cId="1616704666" sldId="267"/>
            <ac:picMk id="41" creationId="{F75628AD-9869-4132-939B-E3A3E2773980}"/>
          </ac:picMkLst>
        </pc:picChg>
        <pc:picChg chg="mod">
          <ac:chgData name="Cedric Vidonne" userId="ec9828a0-b939-461f-bedf-e84ea149f73e" providerId="ADAL" clId="{6B183EFB-96B4-47A8-A509-BA61DD30ABD6}" dt="2022-05-30T11:18:34.247" v="8" actId="207"/>
          <ac:picMkLst>
            <pc:docMk/>
            <pc:sldMk cId="1616704666" sldId="267"/>
            <ac:picMk id="42" creationId="{643C2534-7A32-4E2E-AA75-19A49186DAF1}"/>
          </ac:picMkLst>
        </pc:picChg>
        <pc:picChg chg="mod">
          <ac:chgData name="Cedric Vidonne" userId="ec9828a0-b939-461f-bedf-e84ea149f73e" providerId="ADAL" clId="{6B183EFB-96B4-47A8-A509-BA61DD30ABD6}" dt="2022-05-30T11:18:40.163" v="9" actId="207"/>
          <ac:picMkLst>
            <pc:docMk/>
            <pc:sldMk cId="1616704666" sldId="267"/>
            <ac:picMk id="43" creationId="{19DFF5D0-DBD1-47CE-B92A-3A0CDF9F881A}"/>
          </ac:picMkLst>
        </pc:picChg>
        <pc:picChg chg="mod">
          <ac:chgData name="Cedric Vidonne" userId="ec9828a0-b939-461f-bedf-e84ea149f73e" providerId="ADAL" clId="{6B183EFB-96B4-47A8-A509-BA61DD30ABD6}" dt="2022-05-30T11:18:40.163" v="9" actId="207"/>
          <ac:picMkLst>
            <pc:docMk/>
            <pc:sldMk cId="1616704666" sldId="267"/>
            <ac:picMk id="44" creationId="{61622E27-2C35-4D18-BF2A-F4900D376567}"/>
          </ac:picMkLst>
        </pc:picChg>
        <pc:picChg chg="mod">
          <ac:chgData name="Cedric Vidonne" userId="ec9828a0-b939-461f-bedf-e84ea149f73e" providerId="ADAL" clId="{6B183EFB-96B4-47A8-A509-BA61DD30ABD6}" dt="2022-05-30T11:18:40.163" v="9" actId="207"/>
          <ac:picMkLst>
            <pc:docMk/>
            <pc:sldMk cId="1616704666" sldId="267"/>
            <ac:picMk id="45" creationId="{9C6E9B34-B0F6-4ACC-9B82-30529513F419}"/>
          </ac:picMkLst>
        </pc:picChg>
        <pc:picChg chg="mod">
          <ac:chgData name="Cedric Vidonne" userId="ec9828a0-b939-461f-bedf-e84ea149f73e" providerId="ADAL" clId="{6B183EFB-96B4-47A8-A509-BA61DD30ABD6}" dt="2022-05-30T11:18:40.163" v="9" actId="207"/>
          <ac:picMkLst>
            <pc:docMk/>
            <pc:sldMk cId="1616704666" sldId="267"/>
            <ac:picMk id="46" creationId="{9BC9D85D-D41D-42CA-9E63-28B8D1F122DB}"/>
          </ac:picMkLst>
        </pc:picChg>
        <pc:picChg chg="mod">
          <ac:chgData name="Cedric Vidonne" userId="ec9828a0-b939-461f-bedf-e84ea149f73e" providerId="ADAL" clId="{6B183EFB-96B4-47A8-A509-BA61DD30ABD6}" dt="2022-05-30T11:18:40.163" v="9" actId="207"/>
          <ac:picMkLst>
            <pc:docMk/>
            <pc:sldMk cId="1616704666" sldId="267"/>
            <ac:picMk id="47" creationId="{6B4538A7-90A5-4068-AA0E-B71A05A1F904}"/>
          </ac:picMkLst>
        </pc:picChg>
        <pc:picChg chg="mod">
          <ac:chgData name="Cedric Vidonne" userId="ec9828a0-b939-461f-bedf-e84ea149f73e" providerId="ADAL" clId="{6B183EFB-96B4-47A8-A509-BA61DD30ABD6}" dt="2022-05-30T11:18:40.163" v="9" actId="207"/>
          <ac:picMkLst>
            <pc:docMk/>
            <pc:sldMk cId="1616704666" sldId="267"/>
            <ac:picMk id="48" creationId="{BD7A0133-7E54-4096-8E71-9B84865CCF67}"/>
          </ac:picMkLst>
        </pc:picChg>
        <pc:picChg chg="mod">
          <ac:chgData name="Cedric Vidonne" userId="ec9828a0-b939-461f-bedf-e84ea149f73e" providerId="ADAL" clId="{6B183EFB-96B4-47A8-A509-BA61DD30ABD6}" dt="2022-05-30T11:18:40.163" v="9" actId="207"/>
          <ac:picMkLst>
            <pc:docMk/>
            <pc:sldMk cId="1616704666" sldId="267"/>
            <ac:picMk id="49" creationId="{C0EF3CF9-3B35-4A8E-8017-FC1C7D22BA0F}"/>
          </ac:picMkLst>
        </pc:picChg>
        <pc:picChg chg="mod">
          <ac:chgData name="Cedric Vidonne" userId="ec9828a0-b939-461f-bedf-e84ea149f73e" providerId="ADAL" clId="{6B183EFB-96B4-47A8-A509-BA61DD30ABD6}" dt="2022-05-30T11:18:40.163" v="9" actId="207"/>
          <ac:picMkLst>
            <pc:docMk/>
            <pc:sldMk cId="1616704666" sldId="267"/>
            <ac:picMk id="50" creationId="{93027194-DF1A-49CB-8F9B-D159B6AD75BF}"/>
          </ac:picMkLst>
        </pc:picChg>
        <pc:picChg chg="mod">
          <ac:chgData name="Cedric Vidonne" userId="ec9828a0-b939-461f-bedf-e84ea149f73e" providerId="ADAL" clId="{6B183EFB-96B4-47A8-A509-BA61DD30ABD6}" dt="2022-05-30T11:18:40.163" v="9" actId="207"/>
          <ac:picMkLst>
            <pc:docMk/>
            <pc:sldMk cId="1616704666" sldId="267"/>
            <ac:picMk id="51" creationId="{5580D81D-20C9-4F63-968A-439A37D849EF}"/>
          </ac:picMkLst>
        </pc:picChg>
        <pc:picChg chg="mod">
          <ac:chgData name="Cedric Vidonne" userId="ec9828a0-b939-461f-bedf-e84ea149f73e" providerId="ADAL" clId="{6B183EFB-96B4-47A8-A509-BA61DD30ABD6}" dt="2022-05-30T11:18:40.163" v="9" actId="207"/>
          <ac:picMkLst>
            <pc:docMk/>
            <pc:sldMk cId="1616704666" sldId="267"/>
            <ac:picMk id="52" creationId="{E1EA77A6-19A7-49A4-A1DE-6E880CD156EE}"/>
          </ac:picMkLst>
        </pc:picChg>
        <pc:picChg chg="mod">
          <ac:chgData name="Cedric Vidonne" userId="ec9828a0-b939-461f-bedf-e84ea149f73e" providerId="ADAL" clId="{6B183EFB-96B4-47A8-A509-BA61DD30ABD6}" dt="2022-05-30T11:18:44.860" v="10" actId="207"/>
          <ac:picMkLst>
            <pc:docMk/>
            <pc:sldMk cId="1616704666" sldId="267"/>
            <ac:picMk id="53" creationId="{329F35E7-59AF-4D97-A8E8-7BA4AFB29F06}"/>
          </ac:picMkLst>
        </pc:picChg>
        <pc:picChg chg="mod">
          <ac:chgData name="Cedric Vidonne" userId="ec9828a0-b939-461f-bedf-e84ea149f73e" providerId="ADAL" clId="{6B183EFB-96B4-47A8-A509-BA61DD30ABD6}" dt="2022-05-30T11:18:44.860" v="10" actId="207"/>
          <ac:picMkLst>
            <pc:docMk/>
            <pc:sldMk cId="1616704666" sldId="267"/>
            <ac:picMk id="54" creationId="{10D17FF9-0318-4647-B1D5-D071BC25CB95}"/>
          </ac:picMkLst>
        </pc:picChg>
        <pc:picChg chg="mod">
          <ac:chgData name="Cedric Vidonne" userId="ec9828a0-b939-461f-bedf-e84ea149f73e" providerId="ADAL" clId="{6B183EFB-96B4-47A8-A509-BA61DD30ABD6}" dt="2022-05-30T11:18:44.860" v="10" actId="207"/>
          <ac:picMkLst>
            <pc:docMk/>
            <pc:sldMk cId="1616704666" sldId="267"/>
            <ac:picMk id="56" creationId="{AB2A1DD2-270F-4564-9CF0-5D33239DFEA9}"/>
          </ac:picMkLst>
        </pc:picChg>
        <pc:picChg chg="mod">
          <ac:chgData name="Cedric Vidonne" userId="ec9828a0-b939-461f-bedf-e84ea149f73e" providerId="ADAL" clId="{6B183EFB-96B4-47A8-A509-BA61DD30ABD6}" dt="2022-05-30T11:18:44.860" v="10" actId="207"/>
          <ac:picMkLst>
            <pc:docMk/>
            <pc:sldMk cId="1616704666" sldId="267"/>
            <ac:picMk id="59" creationId="{C735A5FA-6C0E-334F-A6BF-5D29BA2230EA}"/>
          </ac:picMkLst>
        </pc:picChg>
        <pc:picChg chg="mod">
          <ac:chgData name="Cedric Vidonne" userId="ec9828a0-b939-461f-bedf-e84ea149f73e" providerId="ADAL" clId="{6B183EFB-96B4-47A8-A509-BA61DD30ABD6}" dt="2022-05-30T11:18:44.860" v="10" actId="207"/>
          <ac:picMkLst>
            <pc:docMk/>
            <pc:sldMk cId="1616704666" sldId="267"/>
            <ac:picMk id="128" creationId="{F427A355-5A83-4D2B-9841-20DBBDAB2353}"/>
          </ac:picMkLst>
        </pc:picChg>
      </pc:sldChg>
      <pc:sldChg chg="modSp mod">
        <pc:chgData name="Cedric Vidonne" userId="ec9828a0-b939-461f-bedf-e84ea149f73e" providerId="ADAL" clId="{6B183EFB-96B4-47A8-A509-BA61DD30ABD6}" dt="2022-05-30T11:20:25.724" v="27" actId="207"/>
        <pc:sldMkLst>
          <pc:docMk/>
          <pc:sldMk cId="3777840098" sldId="268"/>
        </pc:sldMkLst>
        <pc:picChg chg="mod">
          <ac:chgData name="Cedric Vidonne" userId="ec9828a0-b939-461f-bedf-e84ea149f73e" providerId="ADAL" clId="{6B183EFB-96B4-47A8-A509-BA61DD30ABD6}" dt="2022-05-30T11:20:17.883" v="25" actId="207"/>
          <ac:picMkLst>
            <pc:docMk/>
            <pc:sldMk cId="3777840098" sldId="268"/>
            <ac:picMk id="3" creationId="{A74FAAD3-7EA7-4D98-9DB7-313CA75B522E}"/>
          </ac:picMkLst>
        </pc:picChg>
        <pc:picChg chg="mod">
          <ac:chgData name="Cedric Vidonne" userId="ec9828a0-b939-461f-bedf-e84ea149f73e" providerId="ADAL" clId="{6B183EFB-96B4-47A8-A509-BA61DD30ABD6}" dt="2022-05-30T11:20:17.883" v="25" actId="207"/>
          <ac:picMkLst>
            <pc:docMk/>
            <pc:sldMk cId="3777840098" sldId="268"/>
            <ac:picMk id="49" creationId="{CBC38209-341E-4683-9391-7A745D7B7389}"/>
          </ac:picMkLst>
        </pc:picChg>
        <pc:picChg chg="mod">
          <ac:chgData name="Cedric Vidonne" userId="ec9828a0-b939-461f-bedf-e84ea149f73e" providerId="ADAL" clId="{6B183EFB-96B4-47A8-A509-BA61DD30ABD6}" dt="2022-05-30T11:20:17.883" v="25" actId="207"/>
          <ac:picMkLst>
            <pc:docMk/>
            <pc:sldMk cId="3777840098" sldId="268"/>
            <ac:picMk id="50" creationId="{E26F6BFA-B0EB-45FE-BC91-9C27025F14B6}"/>
          </ac:picMkLst>
        </pc:picChg>
        <pc:picChg chg="mod">
          <ac:chgData name="Cedric Vidonne" userId="ec9828a0-b939-461f-bedf-e84ea149f73e" providerId="ADAL" clId="{6B183EFB-96B4-47A8-A509-BA61DD30ABD6}" dt="2022-05-30T11:20:17.883" v="25" actId="207"/>
          <ac:picMkLst>
            <pc:docMk/>
            <pc:sldMk cId="3777840098" sldId="268"/>
            <ac:picMk id="51" creationId="{50AFA8E2-E1D4-4C68-AA6C-F06B4F85DE6A}"/>
          </ac:picMkLst>
        </pc:picChg>
        <pc:picChg chg="mod">
          <ac:chgData name="Cedric Vidonne" userId="ec9828a0-b939-461f-bedf-e84ea149f73e" providerId="ADAL" clId="{6B183EFB-96B4-47A8-A509-BA61DD30ABD6}" dt="2022-05-30T11:20:17.883" v="25" actId="207"/>
          <ac:picMkLst>
            <pc:docMk/>
            <pc:sldMk cId="3777840098" sldId="268"/>
            <ac:picMk id="52" creationId="{CE0511FA-FBB9-4224-98D8-A5F13DCF0B7D}"/>
          </ac:picMkLst>
        </pc:picChg>
        <pc:picChg chg="mod">
          <ac:chgData name="Cedric Vidonne" userId="ec9828a0-b939-461f-bedf-e84ea149f73e" providerId="ADAL" clId="{6B183EFB-96B4-47A8-A509-BA61DD30ABD6}" dt="2022-05-30T11:20:21.792" v="26" actId="207"/>
          <ac:picMkLst>
            <pc:docMk/>
            <pc:sldMk cId="3777840098" sldId="268"/>
            <ac:picMk id="53" creationId="{89A3BD2A-0283-461E-BB99-B1C63F34301B}"/>
          </ac:picMkLst>
        </pc:picChg>
        <pc:picChg chg="mod">
          <ac:chgData name="Cedric Vidonne" userId="ec9828a0-b939-461f-bedf-e84ea149f73e" providerId="ADAL" clId="{6B183EFB-96B4-47A8-A509-BA61DD30ABD6}" dt="2022-05-30T11:20:17.883" v="25" actId="207"/>
          <ac:picMkLst>
            <pc:docMk/>
            <pc:sldMk cId="3777840098" sldId="268"/>
            <ac:picMk id="55" creationId="{79D48459-7CF0-4C47-8D3E-2D5E0CFABC5C}"/>
          </ac:picMkLst>
        </pc:picChg>
        <pc:picChg chg="mod">
          <ac:chgData name="Cedric Vidonne" userId="ec9828a0-b939-461f-bedf-e84ea149f73e" providerId="ADAL" clId="{6B183EFB-96B4-47A8-A509-BA61DD30ABD6}" dt="2022-05-30T11:20:17.883" v="25" actId="207"/>
          <ac:picMkLst>
            <pc:docMk/>
            <pc:sldMk cId="3777840098" sldId="268"/>
            <ac:picMk id="56" creationId="{FF2F2CFC-D7E1-4A93-9CD3-891A399E2CA7}"/>
          </ac:picMkLst>
        </pc:picChg>
        <pc:picChg chg="mod">
          <ac:chgData name="Cedric Vidonne" userId="ec9828a0-b939-461f-bedf-e84ea149f73e" providerId="ADAL" clId="{6B183EFB-96B4-47A8-A509-BA61DD30ABD6}" dt="2022-05-30T11:20:17.883" v="25" actId="207"/>
          <ac:picMkLst>
            <pc:docMk/>
            <pc:sldMk cId="3777840098" sldId="268"/>
            <ac:picMk id="58" creationId="{19ABBB3E-EA59-40D9-92B0-284536F6D807}"/>
          </ac:picMkLst>
        </pc:picChg>
        <pc:picChg chg="mod">
          <ac:chgData name="Cedric Vidonne" userId="ec9828a0-b939-461f-bedf-e84ea149f73e" providerId="ADAL" clId="{6B183EFB-96B4-47A8-A509-BA61DD30ABD6}" dt="2022-05-30T11:20:17.883" v="25" actId="207"/>
          <ac:picMkLst>
            <pc:docMk/>
            <pc:sldMk cId="3777840098" sldId="268"/>
            <ac:picMk id="59" creationId="{93522813-B36D-499E-BF8C-79105F08EC6D}"/>
          </ac:picMkLst>
        </pc:picChg>
        <pc:picChg chg="mod">
          <ac:chgData name="Cedric Vidonne" userId="ec9828a0-b939-461f-bedf-e84ea149f73e" providerId="ADAL" clId="{6B183EFB-96B4-47A8-A509-BA61DD30ABD6}" dt="2022-05-30T11:20:17.883" v="25" actId="207"/>
          <ac:picMkLst>
            <pc:docMk/>
            <pc:sldMk cId="3777840098" sldId="268"/>
            <ac:picMk id="60" creationId="{EA3B74F4-CAF0-4225-B872-74CB2D5F19BA}"/>
          </ac:picMkLst>
        </pc:picChg>
        <pc:picChg chg="mod">
          <ac:chgData name="Cedric Vidonne" userId="ec9828a0-b939-461f-bedf-e84ea149f73e" providerId="ADAL" clId="{6B183EFB-96B4-47A8-A509-BA61DD30ABD6}" dt="2022-05-30T11:20:21.792" v="26" actId="207"/>
          <ac:picMkLst>
            <pc:docMk/>
            <pc:sldMk cId="3777840098" sldId="268"/>
            <ac:picMk id="61" creationId="{9A3D5090-B3E0-4719-8D76-7A67EAE8E3E2}"/>
          </ac:picMkLst>
        </pc:picChg>
        <pc:picChg chg="mod">
          <ac:chgData name="Cedric Vidonne" userId="ec9828a0-b939-461f-bedf-e84ea149f73e" providerId="ADAL" clId="{6B183EFB-96B4-47A8-A509-BA61DD30ABD6}" dt="2022-05-30T11:20:21.792" v="26" actId="207"/>
          <ac:picMkLst>
            <pc:docMk/>
            <pc:sldMk cId="3777840098" sldId="268"/>
            <ac:picMk id="62" creationId="{42B94BE9-37B6-4B69-A09F-EED7DA40CFB5}"/>
          </ac:picMkLst>
        </pc:picChg>
        <pc:picChg chg="mod">
          <ac:chgData name="Cedric Vidonne" userId="ec9828a0-b939-461f-bedf-e84ea149f73e" providerId="ADAL" clId="{6B183EFB-96B4-47A8-A509-BA61DD30ABD6}" dt="2022-05-30T11:20:21.792" v="26" actId="207"/>
          <ac:picMkLst>
            <pc:docMk/>
            <pc:sldMk cId="3777840098" sldId="268"/>
            <ac:picMk id="63" creationId="{4080F795-0497-4A48-B631-A11B819D72D5}"/>
          </ac:picMkLst>
        </pc:picChg>
        <pc:picChg chg="mod">
          <ac:chgData name="Cedric Vidonne" userId="ec9828a0-b939-461f-bedf-e84ea149f73e" providerId="ADAL" clId="{6B183EFB-96B4-47A8-A509-BA61DD30ABD6}" dt="2022-05-30T11:20:21.792" v="26" actId="207"/>
          <ac:picMkLst>
            <pc:docMk/>
            <pc:sldMk cId="3777840098" sldId="268"/>
            <ac:picMk id="64" creationId="{1E952A18-3CEB-4069-8BDA-801B5551B4DE}"/>
          </ac:picMkLst>
        </pc:picChg>
        <pc:picChg chg="mod">
          <ac:chgData name="Cedric Vidonne" userId="ec9828a0-b939-461f-bedf-e84ea149f73e" providerId="ADAL" clId="{6B183EFB-96B4-47A8-A509-BA61DD30ABD6}" dt="2022-05-30T11:20:21.792" v="26" actId="207"/>
          <ac:picMkLst>
            <pc:docMk/>
            <pc:sldMk cId="3777840098" sldId="268"/>
            <ac:picMk id="65" creationId="{67D11E08-04E2-44C0-98B2-61C9808AD1E1}"/>
          </ac:picMkLst>
        </pc:picChg>
        <pc:picChg chg="mod">
          <ac:chgData name="Cedric Vidonne" userId="ec9828a0-b939-461f-bedf-e84ea149f73e" providerId="ADAL" clId="{6B183EFB-96B4-47A8-A509-BA61DD30ABD6}" dt="2022-05-30T11:20:21.792" v="26" actId="207"/>
          <ac:picMkLst>
            <pc:docMk/>
            <pc:sldMk cId="3777840098" sldId="268"/>
            <ac:picMk id="66" creationId="{C75CCEED-10DB-45CD-8089-DB36DBF5D996}"/>
          </ac:picMkLst>
        </pc:picChg>
        <pc:picChg chg="mod">
          <ac:chgData name="Cedric Vidonne" userId="ec9828a0-b939-461f-bedf-e84ea149f73e" providerId="ADAL" clId="{6B183EFB-96B4-47A8-A509-BA61DD30ABD6}" dt="2022-05-30T11:20:21.792" v="26" actId="207"/>
          <ac:picMkLst>
            <pc:docMk/>
            <pc:sldMk cId="3777840098" sldId="268"/>
            <ac:picMk id="67" creationId="{75CDBE45-1F16-4C9B-973E-0178E30FDF4A}"/>
          </ac:picMkLst>
        </pc:picChg>
        <pc:picChg chg="mod">
          <ac:chgData name="Cedric Vidonne" userId="ec9828a0-b939-461f-bedf-e84ea149f73e" providerId="ADAL" clId="{6B183EFB-96B4-47A8-A509-BA61DD30ABD6}" dt="2022-05-30T11:20:21.792" v="26" actId="207"/>
          <ac:picMkLst>
            <pc:docMk/>
            <pc:sldMk cId="3777840098" sldId="268"/>
            <ac:picMk id="68" creationId="{B21942F3-779E-496F-B32C-5C5E1419BFBC}"/>
          </ac:picMkLst>
        </pc:picChg>
        <pc:picChg chg="mod">
          <ac:chgData name="Cedric Vidonne" userId="ec9828a0-b939-461f-bedf-e84ea149f73e" providerId="ADAL" clId="{6B183EFB-96B4-47A8-A509-BA61DD30ABD6}" dt="2022-05-30T11:20:21.792" v="26" actId="207"/>
          <ac:picMkLst>
            <pc:docMk/>
            <pc:sldMk cId="3777840098" sldId="268"/>
            <ac:picMk id="69" creationId="{16739A12-41A7-4A82-B50B-E2F6FC5D1646}"/>
          </ac:picMkLst>
        </pc:picChg>
        <pc:picChg chg="mod">
          <ac:chgData name="Cedric Vidonne" userId="ec9828a0-b939-461f-bedf-e84ea149f73e" providerId="ADAL" clId="{6B183EFB-96B4-47A8-A509-BA61DD30ABD6}" dt="2022-05-30T11:20:25.724" v="27" actId="207"/>
          <ac:picMkLst>
            <pc:docMk/>
            <pc:sldMk cId="3777840098" sldId="268"/>
            <ac:picMk id="70" creationId="{5C83BFAF-1C8F-416E-BC7A-C40FC14D5FE6}"/>
          </ac:picMkLst>
        </pc:picChg>
        <pc:picChg chg="mod">
          <ac:chgData name="Cedric Vidonne" userId="ec9828a0-b939-461f-bedf-e84ea149f73e" providerId="ADAL" clId="{6B183EFB-96B4-47A8-A509-BA61DD30ABD6}" dt="2022-05-30T11:20:25.724" v="27" actId="207"/>
          <ac:picMkLst>
            <pc:docMk/>
            <pc:sldMk cId="3777840098" sldId="268"/>
            <ac:picMk id="71" creationId="{33595086-23E7-46FA-8D63-3FA8F7EA291A}"/>
          </ac:picMkLst>
        </pc:picChg>
        <pc:picChg chg="mod">
          <ac:chgData name="Cedric Vidonne" userId="ec9828a0-b939-461f-bedf-e84ea149f73e" providerId="ADAL" clId="{6B183EFB-96B4-47A8-A509-BA61DD30ABD6}" dt="2022-05-30T11:20:25.724" v="27" actId="207"/>
          <ac:picMkLst>
            <pc:docMk/>
            <pc:sldMk cId="3777840098" sldId="268"/>
            <ac:picMk id="72" creationId="{0030C057-3C6A-4CD0-9DB2-75E60F4D8D60}"/>
          </ac:picMkLst>
        </pc:picChg>
        <pc:picChg chg="mod">
          <ac:chgData name="Cedric Vidonne" userId="ec9828a0-b939-461f-bedf-e84ea149f73e" providerId="ADAL" clId="{6B183EFB-96B4-47A8-A509-BA61DD30ABD6}" dt="2022-05-30T11:20:25.724" v="27" actId="207"/>
          <ac:picMkLst>
            <pc:docMk/>
            <pc:sldMk cId="3777840098" sldId="268"/>
            <ac:picMk id="73" creationId="{E9C7EB9A-F413-4393-92DD-9B723485D20E}"/>
          </ac:picMkLst>
        </pc:picChg>
        <pc:picChg chg="mod">
          <ac:chgData name="Cedric Vidonne" userId="ec9828a0-b939-461f-bedf-e84ea149f73e" providerId="ADAL" clId="{6B183EFB-96B4-47A8-A509-BA61DD30ABD6}" dt="2022-05-30T11:20:25.724" v="27" actId="207"/>
          <ac:picMkLst>
            <pc:docMk/>
            <pc:sldMk cId="3777840098" sldId="268"/>
            <ac:picMk id="74" creationId="{FB83140B-8ECD-431A-BBAC-FDB6E4C0D9C0}"/>
          </ac:picMkLst>
        </pc:picChg>
        <pc:picChg chg="mod">
          <ac:chgData name="Cedric Vidonne" userId="ec9828a0-b939-461f-bedf-e84ea149f73e" providerId="ADAL" clId="{6B183EFB-96B4-47A8-A509-BA61DD30ABD6}" dt="2022-05-30T11:20:25.724" v="27" actId="207"/>
          <ac:picMkLst>
            <pc:docMk/>
            <pc:sldMk cId="3777840098" sldId="268"/>
            <ac:picMk id="75" creationId="{0500E3D8-812B-46AF-8C19-02A58B249B2B}"/>
          </ac:picMkLst>
        </pc:picChg>
        <pc:picChg chg="mod">
          <ac:chgData name="Cedric Vidonne" userId="ec9828a0-b939-461f-bedf-e84ea149f73e" providerId="ADAL" clId="{6B183EFB-96B4-47A8-A509-BA61DD30ABD6}" dt="2022-05-30T11:20:25.724" v="27" actId="207"/>
          <ac:picMkLst>
            <pc:docMk/>
            <pc:sldMk cId="3777840098" sldId="268"/>
            <ac:picMk id="76" creationId="{FF6E774C-CEF4-470E-A3BB-C59D3A1DD827}"/>
          </ac:picMkLst>
        </pc:picChg>
        <pc:picChg chg="mod">
          <ac:chgData name="Cedric Vidonne" userId="ec9828a0-b939-461f-bedf-e84ea149f73e" providerId="ADAL" clId="{6B183EFB-96B4-47A8-A509-BA61DD30ABD6}" dt="2022-05-30T11:20:25.724" v="27" actId="207"/>
          <ac:picMkLst>
            <pc:docMk/>
            <pc:sldMk cId="3777840098" sldId="268"/>
            <ac:picMk id="77" creationId="{AC7ED691-3EDE-4C11-A1B2-F925CF6C120C}"/>
          </ac:picMkLst>
        </pc:picChg>
        <pc:picChg chg="mod">
          <ac:chgData name="Cedric Vidonne" userId="ec9828a0-b939-461f-bedf-e84ea149f73e" providerId="ADAL" clId="{6B183EFB-96B4-47A8-A509-BA61DD30ABD6}" dt="2022-05-30T11:20:25.724" v="27" actId="207"/>
          <ac:picMkLst>
            <pc:docMk/>
            <pc:sldMk cId="3777840098" sldId="268"/>
            <ac:picMk id="78" creationId="{4EF98ED5-97BC-481C-B74E-F789E7E5072D}"/>
          </ac:picMkLst>
        </pc:picChg>
        <pc:picChg chg="mod">
          <ac:chgData name="Cedric Vidonne" userId="ec9828a0-b939-461f-bedf-e84ea149f73e" providerId="ADAL" clId="{6B183EFB-96B4-47A8-A509-BA61DD30ABD6}" dt="2022-05-30T11:20:25.724" v="27" actId="207"/>
          <ac:picMkLst>
            <pc:docMk/>
            <pc:sldMk cId="3777840098" sldId="268"/>
            <ac:picMk id="79" creationId="{FF26C940-626F-45CB-B11F-31C967613E24}"/>
          </ac:picMkLst>
        </pc:pic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CE77E450-353B-4865-B8C6-9B969320BD3D}"/>
              </a:ext>
            </a:extLst>
          </p:cNvPr>
          <p:cNvSpPr/>
          <p:nvPr userDrawn="1"/>
        </p:nvSpPr>
        <p:spPr>
          <a:xfrm>
            <a:off x="0" y="0"/>
            <a:ext cx="10692130" cy="7560309"/>
          </a:xfrm>
          <a:custGeom>
            <a:avLst/>
            <a:gdLst/>
            <a:ahLst/>
            <a:cxnLst/>
            <a:rect l="l" t="t" r="r" b="b"/>
            <a:pathLst>
              <a:path w="10692130" h="7560309">
                <a:moveTo>
                  <a:pt x="0" y="7560005"/>
                </a:moveTo>
                <a:lnTo>
                  <a:pt x="10692003" y="7560005"/>
                </a:lnTo>
                <a:lnTo>
                  <a:pt x="10692003" y="0"/>
                </a:lnTo>
                <a:lnTo>
                  <a:pt x="0" y="0"/>
                </a:lnTo>
                <a:lnTo>
                  <a:pt x="0" y="7560005"/>
                </a:lnTo>
                <a:close/>
              </a:path>
            </a:pathLst>
          </a:custGeom>
          <a:solidFill>
            <a:srgbClr val="418FDE"/>
          </a:solidFill>
        </p:spPr>
        <p:txBody>
          <a:bodyPr wrap="square" lIns="0" tIns="0" rIns="0" bIns="0" rtlCol="0"/>
          <a:lstStyle/>
          <a:p>
            <a:r>
              <a:rPr lang="en-US" dirty="0"/>
              <a:t> </a:t>
            </a:r>
            <a:endParaRPr dirty="0"/>
          </a:p>
        </p:txBody>
      </p:sp>
      <p:sp>
        <p:nvSpPr>
          <p:cNvPr id="2" name="object 5">
            <a:extLst>
              <a:ext uri="{FF2B5EF4-FFF2-40B4-BE49-F238E27FC236}">
                <a16:creationId xmlns:a16="http://schemas.microsoft.com/office/drawing/2014/main" id="{24A17A68-3337-4FE2-93BE-9F7C3909AFB5}"/>
              </a:ext>
            </a:extLst>
          </p:cNvPr>
          <p:cNvSpPr/>
          <p:nvPr userDrawn="1"/>
        </p:nvSpPr>
        <p:spPr>
          <a:xfrm flipV="1">
            <a:off x="3994150" y="4307206"/>
            <a:ext cx="2705100" cy="45719"/>
          </a:xfrm>
          <a:custGeom>
            <a:avLst/>
            <a:gdLst/>
            <a:ahLst/>
            <a:cxnLst/>
            <a:rect l="l" t="t" r="r" b="b"/>
            <a:pathLst>
              <a:path w="1287145">
                <a:moveTo>
                  <a:pt x="0" y="0"/>
                </a:moveTo>
                <a:lnTo>
                  <a:pt x="1287005" y="0"/>
                </a:lnTo>
              </a:path>
            </a:pathLst>
          </a:custGeom>
          <a:ln w="76200">
            <a:solidFill>
              <a:srgbClr val="144372"/>
            </a:solidFill>
          </a:ln>
        </p:spPr>
        <p:txBody>
          <a:bodyPr wrap="square" lIns="0" tIns="0" rIns="0" bIns="0" rtlCol="0"/>
          <a:lstStyle/>
          <a:p>
            <a:endParaRPr/>
          </a:p>
        </p:txBody>
      </p:sp>
      <p:pic>
        <p:nvPicPr>
          <p:cNvPr id="3" name="Graphic 2">
            <a:extLst>
              <a:ext uri="{FF2B5EF4-FFF2-40B4-BE49-F238E27FC236}">
                <a16:creationId xmlns:a16="http://schemas.microsoft.com/office/drawing/2014/main" id="{BFFE4DD1-1597-480C-A5EA-F00EDC14232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02861" y="609254"/>
            <a:ext cx="1086410" cy="1343718"/>
          </a:xfrm>
          <a:prstGeom prst="rect">
            <a:avLst/>
          </a:prstGeom>
        </p:spPr>
      </p:pic>
      <p:sp>
        <p:nvSpPr>
          <p:cNvPr id="8" name="Text Placeholder 7">
            <a:extLst>
              <a:ext uri="{FF2B5EF4-FFF2-40B4-BE49-F238E27FC236}">
                <a16:creationId xmlns:a16="http://schemas.microsoft.com/office/drawing/2014/main" id="{1C312CC6-040B-4799-A0C5-746AB65D25E2}"/>
              </a:ext>
            </a:extLst>
          </p:cNvPr>
          <p:cNvSpPr>
            <a:spLocks noGrp="1"/>
          </p:cNvSpPr>
          <p:nvPr>
            <p:ph type="body" sz="quarter" idx="10" hasCustomPrompt="1"/>
          </p:nvPr>
        </p:nvSpPr>
        <p:spPr>
          <a:xfrm>
            <a:off x="1460500" y="2219325"/>
            <a:ext cx="7581900" cy="1409700"/>
          </a:xfrm>
          <a:prstGeom prst="rect">
            <a:avLst/>
          </a:prstGeom>
        </p:spPr>
        <p:txBody>
          <a:bodyPr/>
          <a:lstStyle>
            <a:lvl1pPr algn="ctr">
              <a:defRPr sz="4000" b="1">
                <a:solidFill>
                  <a:schemeClr val="bg1"/>
                </a:solidFill>
                <a:latin typeface="Roboto Slab" pitchFamily="2" charset="0"/>
                <a:ea typeface="Roboto Slab" pitchFamily="2" charset="0"/>
              </a:defRPr>
            </a:lvl1pPr>
            <a:lvl2pPr>
              <a:defRPr sz="5400">
                <a:latin typeface="Roboto Slab" pitchFamily="2" charset="0"/>
                <a:ea typeface="Roboto Slab" pitchFamily="2" charset="0"/>
              </a:defRPr>
            </a:lvl2pPr>
            <a:lvl3pPr>
              <a:defRPr sz="5400">
                <a:latin typeface="Roboto Slab" pitchFamily="2" charset="0"/>
                <a:ea typeface="Roboto Slab" pitchFamily="2" charset="0"/>
              </a:defRPr>
            </a:lvl3pPr>
            <a:lvl4pPr>
              <a:defRPr sz="5400">
                <a:latin typeface="Roboto Slab" pitchFamily="2" charset="0"/>
                <a:ea typeface="Roboto Slab" pitchFamily="2" charset="0"/>
              </a:defRPr>
            </a:lvl4pPr>
            <a:lvl5pPr>
              <a:defRPr sz="5400">
                <a:latin typeface="Roboto Slab" pitchFamily="2" charset="0"/>
                <a:ea typeface="Roboto Slab" pitchFamily="2" charset="0"/>
              </a:defRPr>
            </a:lvl5pPr>
          </a:lstStyle>
          <a:p>
            <a:pPr lvl="0"/>
            <a:r>
              <a:rPr lang="en-US" dirty="0"/>
              <a:t>TITLE OF YOUR </a:t>
            </a:r>
          </a:p>
          <a:p>
            <a:pPr lvl="0"/>
            <a:r>
              <a:rPr lang="en-US" dirty="0"/>
              <a:t>PRESENTATION</a:t>
            </a:r>
          </a:p>
        </p:txBody>
      </p:sp>
      <p:sp>
        <p:nvSpPr>
          <p:cNvPr id="10" name="Text Placeholder 9">
            <a:extLst>
              <a:ext uri="{FF2B5EF4-FFF2-40B4-BE49-F238E27FC236}">
                <a16:creationId xmlns:a16="http://schemas.microsoft.com/office/drawing/2014/main" id="{B30F6994-9E7D-4E39-AB1E-C0C614579AFC}"/>
              </a:ext>
            </a:extLst>
          </p:cNvPr>
          <p:cNvSpPr>
            <a:spLocks noGrp="1"/>
          </p:cNvSpPr>
          <p:nvPr>
            <p:ph type="body" sz="quarter" idx="11" hasCustomPrompt="1"/>
          </p:nvPr>
        </p:nvSpPr>
        <p:spPr>
          <a:xfrm>
            <a:off x="2260600" y="4848225"/>
            <a:ext cx="6134100" cy="1409700"/>
          </a:xfrm>
          <a:prstGeom prst="rect">
            <a:avLst/>
          </a:prstGeom>
        </p:spPr>
        <p:txBody>
          <a:bodyPr/>
          <a:lstStyle>
            <a:lvl1pPr algn="ctr">
              <a:defRPr>
                <a:solidFill>
                  <a:schemeClr val="bg1"/>
                </a:solidFill>
                <a:latin typeface="Roboto" panose="02000000000000000000" pitchFamily="2" charset="0"/>
                <a:ea typeface="Roboto" panose="02000000000000000000" pitchFamily="2" charset="0"/>
              </a:defRPr>
            </a:lvl1pPr>
            <a:lvl2pPr>
              <a:defRPr>
                <a:solidFill>
                  <a:schemeClr val="bg1"/>
                </a:solidFill>
                <a:latin typeface="Roboto" panose="02000000000000000000" pitchFamily="2" charset="0"/>
                <a:ea typeface="Roboto" panose="02000000000000000000" pitchFamily="2" charset="0"/>
              </a:defRPr>
            </a:lvl2pPr>
            <a:lvl3pPr>
              <a:defRPr>
                <a:solidFill>
                  <a:schemeClr val="bg1"/>
                </a:solidFill>
                <a:latin typeface="Roboto" panose="02000000000000000000" pitchFamily="2" charset="0"/>
                <a:ea typeface="Roboto" panose="02000000000000000000" pitchFamily="2" charset="0"/>
              </a:defRPr>
            </a:lvl3pPr>
            <a:lvl4pPr>
              <a:defRPr>
                <a:solidFill>
                  <a:schemeClr val="bg1"/>
                </a:solidFill>
                <a:latin typeface="Roboto" panose="02000000000000000000" pitchFamily="2" charset="0"/>
                <a:ea typeface="Roboto" panose="02000000000000000000" pitchFamily="2" charset="0"/>
              </a:defRPr>
            </a:lvl4pPr>
            <a:lvl5pPr>
              <a:defRPr>
                <a:solidFill>
                  <a:schemeClr val="bg1"/>
                </a:solidFill>
                <a:latin typeface="Roboto" panose="02000000000000000000" pitchFamily="2" charset="0"/>
                <a:ea typeface="Roboto" panose="02000000000000000000" pitchFamily="2" charset="0"/>
              </a:defRPr>
            </a:lvl5pPr>
          </a:lstStyle>
          <a:p>
            <a:pPr lvl="0"/>
            <a:r>
              <a:rPr lang="en-US" dirty="0"/>
              <a:t>This is the subtitle or the extra information</a:t>
            </a:r>
          </a:p>
          <a:p>
            <a:pPr lvl="0"/>
            <a:r>
              <a:rPr lang="en-US" dirty="0"/>
              <a:t>like name or contact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le of content">
    <p:bg>
      <p:bgPr>
        <a:solidFill>
          <a:schemeClr val="bg1"/>
        </a:solidFill>
        <a:effectLst/>
      </p:bgPr>
    </p:bg>
    <p:spTree>
      <p:nvGrpSpPr>
        <p:cNvPr id="1" name=""/>
        <p:cNvGrpSpPr/>
        <p:nvPr/>
      </p:nvGrpSpPr>
      <p:grpSpPr>
        <a:xfrm>
          <a:off x="0" y="0"/>
          <a:ext cx="0" cy="0"/>
          <a:chOff x="0" y="0"/>
          <a:chExt cx="0" cy="0"/>
        </a:xfrm>
      </p:grpSpPr>
      <p:sp>
        <p:nvSpPr>
          <p:cNvPr id="5" name="object 5">
            <a:extLst>
              <a:ext uri="{FF2B5EF4-FFF2-40B4-BE49-F238E27FC236}">
                <a16:creationId xmlns:a16="http://schemas.microsoft.com/office/drawing/2014/main" id="{07B48F48-27A7-4634-930C-05224C93AA8E}"/>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13" name="Text Placeholder 12">
            <a:extLst>
              <a:ext uri="{FF2B5EF4-FFF2-40B4-BE49-F238E27FC236}">
                <a16:creationId xmlns:a16="http://schemas.microsoft.com/office/drawing/2014/main" id="{7784804A-30BF-40E1-BFA7-959AAECD2197}"/>
              </a:ext>
            </a:extLst>
          </p:cNvPr>
          <p:cNvSpPr>
            <a:spLocks noGrp="1"/>
          </p:cNvSpPr>
          <p:nvPr>
            <p:ph type="body" sz="quarter" idx="10" hasCustomPrompt="1"/>
          </p:nvPr>
        </p:nvSpPr>
        <p:spPr>
          <a:xfrm>
            <a:off x="686486" y="695325"/>
            <a:ext cx="4648200" cy="914400"/>
          </a:xfrm>
          <a:prstGeom prst="rect">
            <a:avLst/>
          </a:prstGeom>
        </p:spPr>
        <p:txBody>
          <a:bodyPr lIns="0" tIns="0" rIns="0" bIns="0"/>
          <a:lstStyle>
            <a:lvl1pPr>
              <a:defRPr sz="3200" b="1">
                <a:solidFill>
                  <a:srgbClr val="418FDE"/>
                </a:solidFill>
                <a:latin typeface="Roboto Slab" pitchFamily="2" charset="0"/>
                <a:ea typeface="Roboto Slab" pitchFamily="2" charset="0"/>
              </a:defRPr>
            </a:lvl1pPr>
          </a:lstStyle>
          <a:p>
            <a:pPr lvl="0"/>
            <a:r>
              <a:rPr lang="en-US" dirty="0"/>
              <a:t>TABLE OF CONTENTS</a:t>
            </a:r>
          </a:p>
        </p:txBody>
      </p:sp>
      <p:sp>
        <p:nvSpPr>
          <p:cNvPr id="15" name="Text Placeholder 14">
            <a:extLst>
              <a:ext uri="{FF2B5EF4-FFF2-40B4-BE49-F238E27FC236}">
                <a16:creationId xmlns:a16="http://schemas.microsoft.com/office/drawing/2014/main" id="{D60C1B9C-ABA7-46A7-A6BF-1ED081563266}"/>
              </a:ext>
            </a:extLst>
          </p:cNvPr>
          <p:cNvSpPr>
            <a:spLocks noGrp="1"/>
          </p:cNvSpPr>
          <p:nvPr>
            <p:ph type="body" sz="quarter" idx="11" hasCustomPrompt="1"/>
          </p:nvPr>
        </p:nvSpPr>
        <p:spPr>
          <a:xfrm>
            <a:off x="711200" y="2714625"/>
            <a:ext cx="4635500" cy="3086100"/>
          </a:xfrm>
          <a:prstGeom prst="rect">
            <a:avLst/>
          </a:prstGeom>
        </p:spPr>
        <p:txBody>
          <a:bodyPr lIns="0" tIns="0" rIns="0" bIns="0"/>
          <a:lstStyle>
            <a:lvl1pPr marL="285750" indent="-285750">
              <a:lnSpc>
                <a:spcPct val="150000"/>
              </a:lnSpc>
              <a:buFont typeface="Arial" panose="020B0604020202020204" pitchFamily="34" charset="0"/>
              <a:buChar char="•"/>
              <a:defRPr sz="2400" b="1">
                <a:latin typeface="Roboto" panose="02000000000000000000" pitchFamily="2" charset="0"/>
                <a:ea typeface="Roboto" panose="02000000000000000000" pitchFamily="2" charset="0"/>
              </a:defRPr>
            </a:lvl1pPr>
          </a:lstStyle>
          <a:p>
            <a:pPr lvl="0"/>
            <a:r>
              <a:rPr lang="en-US" dirty="0"/>
              <a:t>Chapter 1</a:t>
            </a:r>
          </a:p>
          <a:p>
            <a:pPr lvl="0"/>
            <a:r>
              <a:rPr lang="en-US" dirty="0"/>
              <a:t>Chapter 2</a:t>
            </a:r>
          </a:p>
          <a:p>
            <a:pPr lvl="0"/>
            <a:r>
              <a:rPr lang="en-US" dirty="0"/>
              <a:t>Chapter 3</a:t>
            </a:r>
          </a:p>
        </p:txBody>
      </p:sp>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with intro">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7932A284-67B2-4326-89C5-3ABDCE00D883}"/>
              </a:ext>
            </a:extLst>
          </p:cNvPr>
          <p:cNvSpPr/>
          <p:nvPr userDrawn="1"/>
        </p:nvSpPr>
        <p:spPr>
          <a:xfrm>
            <a:off x="1" y="0"/>
            <a:ext cx="10692130" cy="7560309"/>
          </a:xfrm>
          <a:custGeom>
            <a:avLst/>
            <a:gdLst/>
            <a:ahLst/>
            <a:cxnLst/>
            <a:rect l="l" t="t" r="r" b="b"/>
            <a:pathLst>
              <a:path w="10692130" h="7560309">
                <a:moveTo>
                  <a:pt x="0" y="7560005"/>
                </a:moveTo>
                <a:lnTo>
                  <a:pt x="10692003" y="7560005"/>
                </a:lnTo>
                <a:lnTo>
                  <a:pt x="10692003" y="0"/>
                </a:lnTo>
                <a:lnTo>
                  <a:pt x="0" y="0"/>
                </a:lnTo>
                <a:lnTo>
                  <a:pt x="0" y="7560005"/>
                </a:lnTo>
                <a:close/>
              </a:path>
            </a:pathLst>
          </a:custGeom>
          <a:solidFill>
            <a:srgbClr val="418FDE"/>
          </a:solidFill>
        </p:spPr>
        <p:txBody>
          <a:bodyPr wrap="square" lIns="0" tIns="0" rIns="0" bIns="0" rtlCol="0"/>
          <a:lstStyle/>
          <a:p>
            <a:endParaRPr dirty="0"/>
          </a:p>
        </p:txBody>
      </p:sp>
      <p:sp>
        <p:nvSpPr>
          <p:cNvPr id="5" name="object 5">
            <a:extLst>
              <a:ext uri="{FF2B5EF4-FFF2-40B4-BE49-F238E27FC236}">
                <a16:creationId xmlns:a16="http://schemas.microsoft.com/office/drawing/2014/main" id="{07B48F48-27A7-4634-930C-05224C93AA8E}"/>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9" name="Text Placeholder 8">
            <a:extLst>
              <a:ext uri="{FF2B5EF4-FFF2-40B4-BE49-F238E27FC236}">
                <a16:creationId xmlns:a16="http://schemas.microsoft.com/office/drawing/2014/main" id="{C9EFB51C-6DB9-46CA-95CB-0C977FE8A8F7}"/>
              </a:ext>
            </a:extLst>
          </p:cNvPr>
          <p:cNvSpPr>
            <a:spLocks noGrp="1"/>
          </p:cNvSpPr>
          <p:nvPr>
            <p:ph type="body" sz="quarter" idx="10" hasCustomPrompt="1"/>
          </p:nvPr>
        </p:nvSpPr>
        <p:spPr>
          <a:xfrm>
            <a:off x="695690" y="774307"/>
            <a:ext cx="5638800" cy="914400"/>
          </a:xfrm>
          <a:prstGeom prst="rect">
            <a:avLst/>
          </a:prstGeom>
        </p:spPr>
        <p:txBody>
          <a:bodyPr lIns="0" tIns="0" rIns="0" bIns="0"/>
          <a:lstStyle>
            <a:lvl1pPr>
              <a:defRPr sz="3200" b="1">
                <a:solidFill>
                  <a:schemeClr val="bg1"/>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NAME OF THE CHAPTER</a:t>
            </a:r>
          </a:p>
        </p:txBody>
      </p:sp>
      <p:sp>
        <p:nvSpPr>
          <p:cNvPr id="11" name="Text Placeholder 10">
            <a:extLst>
              <a:ext uri="{FF2B5EF4-FFF2-40B4-BE49-F238E27FC236}">
                <a16:creationId xmlns:a16="http://schemas.microsoft.com/office/drawing/2014/main" id="{5D018956-D9E6-425D-8ADA-1E24525DED84}"/>
              </a:ext>
            </a:extLst>
          </p:cNvPr>
          <p:cNvSpPr>
            <a:spLocks noGrp="1"/>
          </p:cNvSpPr>
          <p:nvPr>
            <p:ph type="body" sz="quarter" idx="11" hasCustomPrompt="1"/>
          </p:nvPr>
        </p:nvSpPr>
        <p:spPr>
          <a:xfrm>
            <a:off x="695325" y="2638425"/>
            <a:ext cx="6251575" cy="2819400"/>
          </a:xfrm>
          <a:prstGeom prst="rect">
            <a:avLst/>
          </a:prstGeom>
        </p:spPr>
        <p:txBody>
          <a:bodyPr lIns="0" tIns="0" rIns="0" bIns="0"/>
          <a:lstStyle>
            <a:lvl1pPr>
              <a:defRPr>
                <a:solidFill>
                  <a:schemeClr val="bg1"/>
                </a:solidFill>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Chapter intro</a:t>
            </a:r>
          </a:p>
        </p:txBody>
      </p:sp>
    </p:spTree>
    <p:extLst>
      <p:ext uri="{BB962C8B-B14F-4D97-AF65-F5344CB8AC3E}">
        <p14:creationId xmlns:p14="http://schemas.microsoft.com/office/powerpoint/2010/main" val="186724305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pter with title and intro">
    <p:bg>
      <p:bgPr>
        <a:solidFill>
          <a:schemeClr val="bg1"/>
        </a:solidFill>
        <a:effectLst/>
      </p:bgPr>
    </p:bg>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480F3E93-2883-4382-8707-DF5E5E352107}"/>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8" name="Text Placeholder 7">
            <a:extLst>
              <a:ext uri="{FF2B5EF4-FFF2-40B4-BE49-F238E27FC236}">
                <a16:creationId xmlns:a16="http://schemas.microsoft.com/office/drawing/2014/main" id="{D4F1692E-F3D4-4FE2-9385-650941E885B3}"/>
              </a:ext>
            </a:extLst>
          </p:cNvPr>
          <p:cNvSpPr>
            <a:spLocks noGrp="1"/>
          </p:cNvSpPr>
          <p:nvPr>
            <p:ph type="body" sz="quarter" idx="10" hasCustomPrompt="1"/>
          </p:nvPr>
        </p:nvSpPr>
        <p:spPr>
          <a:xfrm>
            <a:off x="698500" y="771525"/>
            <a:ext cx="6553200" cy="419100"/>
          </a:xfrm>
          <a:prstGeom prst="rect">
            <a:avLst/>
          </a:prstGeom>
        </p:spPr>
        <p:txBody>
          <a:bodyPr lIns="0" tIns="0" rIns="0" bIns="0"/>
          <a:lstStyle>
            <a:lvl1pPr>
              <a:defRPr sz="32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NAME OF THE CHAPTER</a:t>
            </a:r>
          </a:p>
        </p:txBody>
      </p:sp>
      <p:sp>
        <p:nvSpPr>
          <p:cNvPr id="10" name="Text Placeholder 9">
            <a:extLst>
              <a:ext uri="{FF2B5EF4-FFF2-40B4-BE49-F238E27FC236}">
                <a16:creationId xmlns:a16="http://schemas.microsoft.com/office/drawing/2014/main" id="{DA18D06A-C031-4793-932E-4F18D8558978}"/>
              </a:ext>
            </a:extLst>
          </p:cNvPr>
          <p:cNvSpPr>
            <a:spLocks noGrp="1"/>
          </p:cNvSpPr>
          <p:nvPr>
            <p:ph type="body" sz="quarter" idx="11" hasCustomPrompt="1"/>
          </p:nvPr>
        </p:nvSpPr>
        <p:spPr>
          <a:xfrm>
            <a:off x="697814" y="1372630"/>
            <a:ext cx="4724400" cy="342900"/>
          </a:xfrm>
          <a:prstGeom prst="rect">
            <a:avLst/>
          </a:prstGeom>
        </p:spPr>
        <p:txBody>
          <a:bodyPr lIns="0" tIns="0" rIns="0" bIns="0"/>
          <a:lstStyle>
            <a:lvl1pPr>
              <a:defRPr b="1">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TITLE OF THE SECTION</a:t>
            </a:r>
          </a:p>
        </p:txBody>
      </p:sp>
      <p:sp>
        <p:nvSpPr>
          <p:cNvPr id="12" name="Text Placeholder 11">
            <a:extLst>
              <a:ext uri="{FF2B5EF4-FFF2-40B4-BE49-F238E27FC236}">
                <a16:creationId xmlns:a16="http://schemas.microsoft.com/office/drawing/2014/main" id="{B4CFD0C2-325A-4C55-A8E8-7290C9072546}"/>
              </a:ext>
            </a:extLst>
          </p:cNvPr>
          <p:cNvSpPr>
            <a:spLocks noGrp="1"/>
          </p:cNvSpPr>
          <p:nvPr>
            <p:ph type="body" sz="quarter" idx="12" hasCustomPrompt="1"/>
          </p:nvPr>
        </p:nvSpPr>
        <p:spPr>
          <a:xfrm>
            <a:off x="698500" y="2447925"/>
            <a:ext cx="4648200" cy="1333500"/>
          </a:xfrm>
          <a:prstGeom prst="rect">
            <a:avLst/>
          </a:prstGeom>
        </p:spPr>
        <p:txBody>
          <a:bodyPr lIns="0" tIns="0" rIns="0" bIns="0"/>
          <a:lstStyle>
            <a:lvl1pPr>
              <a:defRPr>
                <a:solidFill>
                  <a:srgbClr val="418FDE"/>
                </a:solidFill>
                <a:latin typeface="Roboto Slab" pitchFamily="2" charset="0"/>
                <a:ea typeface="Roboto Slab" pitchFamily="2" charset="0"/>
              </a:defRPr>
            </a:lvl1pPr>
            <a:lvl2pPr>
              <a:defRPr>
                <a:solidFill>
                  <a:srgbClr val="418FDE"/>
                </a:solidFill>
                <a:latin typeface="Roboto Slab" pitchFamily="2" charset="0"/>
                <a:ea typeface="Roboto Slab" pitchFamily="2" charset="0"/>
              </a:defRPr>
            </a:lvl2pPr>
            <a:lvl3pPr>
              <a:defRPr>
                <a:solidFill>
                  <a:srgbClr val="418FDE"/>
                </a:solidFill>
                <a:latin typeface="Roboto Slab" pitchFamily="2" charset="0"/>
                <a:ea typeface="Roboto Slab" pitchFamily="2" charset="0"/>
              </a:defRPr>
            </a:lvl3pPr>
            <a:lvl4pPr>
              <a:defRPr>
                <a:solidFill>
                  <a:srgbClr val="418FDE"/>
                </a:solidFill>
                <a:latin typeface="Roboto Slab" pitchFamily="2" charset="0"/>
                <a:ea typeface="Roboto Slab" pitchFamily="2" charset="0"/>
              </a:defRPr>
            </a:lvl4pPr>
            <a:lvl5pPr>
              <a:defRPr>
                <a:solidFill>
                  <a:srgbClr val="418FDE"/>
                </a:solidFill>
                <a:latin typeface="Roboto Slab" pitchFamily="2" charset="0"/>
                <a:ea typeface="Roboto Slab" pitchFamily="2" charset="0"/>
              </a:defRPr>
            </a:lvl5pPr>
          </a:lstStyle>
          <a:p>
            <a:pPr lvl="0"/>
            <a:r>
              <a:rPr lang="en-US" dirty="0"/>
              <a:t>Introduction of the slide Humanitarian assistance is hamstrung by prevalent administrative ways to deliver more than 2.7 million people with aid in 2017</a:t>
            </a:r>
          </a:p>
        </p:txBody>
      </p:sp>
      <p:sp>
        <p:nvSpPr>
          <p:cNvPr id="14" name="Text Placeholder 13">
            <a:extLst>
              <a:ext uri="{FF2B5EF4-FFF2-40B4-BE49-F238E27FC236}">
                <a16:creationId xmlns:a16="http://schemas.microsoft.com/office/drawing/2014/main" id="{18325391-10EC-478D-8503-E7B2BA3C3F53}"/>
              </a:ext>
            </a:extLst>
          </p:cNvPr>
          <p:cNvSpPr>
            <a:spLocks noGrp="1"/>
          </p:cNvSpPr>
          <p:nvPr>
            <p:ph type="body" sz="quarter" idx="13" hasCustomPrompt="1"/>
          </p:nvPr>
        </p:nvSpPr>
        <p:spPr>
          <a:xfrm>
            <a:off x="698500" y="4010025"/>
            <a:ext cx="4572000" cy="2819400"/>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Assistance is hamstrung by prevalent insecurity, and logistical and administrative hurdles. Despite challenges, humanitarian actors have developed innovative ways to deliver assistance, reaching more than 2.7 million people with aid in 2017</a:t>
            </a:r>
          </a:p>
          <a:p>
            <a:pPr lvl="1"/>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figures">
    <p:spTree>
      <p:nvGrpSpPr>
        <p:cNvPr id="1" name=""/>
        <p:cNvGrpSpPr/>
        <p:nvPr/>
      </p:nvGrpSpPr>
      <p:grpSpPr>
        <a:xfrm>
          <a:off x="0" y="0"/>
          <a:ext cx="0" cy="0"/>
          <a:chOff x="0" y="0"/>
          <a:chExt cx="0" cy="0"/>
        </a:xfrm>
      </p:grpSpPr>
      <p:sp>
        <p:nvSpPr>
          <p:cNvPr id="3" name="Text Placeholder 7">
            <a:extLst>
              <a:ext uri="{FF2B5EF4-FFF2-40B4-BE49-F238E27FC236}">
                <a16:creationId xmlns:a16="http://schemas.microsoft.com/office/drawing/2014/main" id="{53C4C82E-E028-48BB-8479-DB452E9818FD}"/>
              </a:ext>
            </a:extLst>
          </p:cNvPr>
          <p:cNvSpPr>
            <a:spLocks noGrp="1"/>
          </p:cNvSpPr>
          <p:nvPr>
            <p:ph type="body" sz="quarter" idx="10" hasCustomPrompt="1"/>
          </p:nvPr>
        </p:nvSpPr>
        <p:spPr>
          <a:xfrm>
            <a:off x="698500" y="771525"/>
            <a:ext cx="6553200" cy="419100"/>
          </a:xfrm>
          <a:prstGeom prst="rect">
            <a:avLst/>
          </a:prstGeom>
        </p:spPr>
        <p:txBody>
          <a:bodyPr lIns="0" tIns="0" rIns="0" bIns="0"/>
          <a:lstStyle>
            <a:lvl1pPr>
              <a:defRPr sz="32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NAME OF THE CHAPTER</a:t>
            </a:r>
          </a:p>
        </p:txBody>
      </p:sp>
      <p:sp>
        <p:nvSpPr>
          <p:cNvPr id="4" name="Text Placeholder 13">
            <a:extLst>
              <a:ext uri="{FF2B5EF4-FFF2-40B4-BE49-F238E27FC236}">
                <a16:creationId xmlns:a16="http://schemas.microsoft.com/office/drawing/2014/main" id="{BE9E9148-1FAF-436B-905A-2325D8D003FB}"/>
              </a:ext>
            </a:extLst>
          </p:cNvPr>
          <p:cNvSpPr>
            <a:spLocks noGrp="1"/>
          </p:cNvSpPr>
          <p:nvPr>
            <p:ph type="body" sz="quarter" idx="13" hasCustomPrompt="1"/>
          </p:nvPr>
        </p:nvSpPr>
        <p:spPr>
          <a:xfrm>
            <a:off x="698500" y="2447925"/>
            <a:ext cx="2476500" cy="800100"/>
          </a:xfrm>
          <a:prstGeom prst="rect">
            <a:avLst/>
          </a:prstGeom>
        </p:spPr>
        <p:txBody>
          <a:bodyPr lIns="0" tIns="0" rIns="0" bIns="0"/>
          <a:lstStyle>
            <a:lvl1pPr>
              <a:defRPr sz="60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2,000</a:t>
            </a:r>
          </a:p>
        </p:txBody>
      </p:sp>
      <p:sp>
        <p:nvSpPr>
          <p:cNvPr id="5" name="Text Placeholder 13">
            <a:extLst>
              <a:ext uri="{FF2B5EF4-FFF2-40B4-BE49-F238E27FC236}">
                <a16:creationId xmlns:a16="http://schemas.microsoft.com/office/drawing/2014/main" id="{104482E9-3D99-48DE-A93F-89A121CE661E}"/>
              </a:ext>
            </a:extLst>
          </p:cNvPr>
          <p:cNvSpPr>
            <a:spLocks noGrp="1"/>
          </p:cNvSpPr>
          <p:nvPr>
            <p:ph type="body" sz="quarter" idx="14" hasCustomPrompt="1"/>
          </p:nvPr>
        </p:nvSpPr>
        <p:spPr>
          <a:xfrm>
            <a:off x="698500" y="3400425"/>
            <a:ext cx="2743200" cy="533400"/>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PEOPLE IN NEED</a:t>
            </a:r>
          </a:p>
          <a:p>
            <a:pPr lvl="1"/>
            <a:endParaRPr lang="en-US" dirty="0"/>
          </a:p>
        </p:txBody>
      </p:sp>
      <p:sp>
        <p:nvSpPr>
          <p:cNvPr id="6" name="Text Placeholder 13">
            <a:extLst>
              <a:ext uri="{FF2B5EF4-FFF2-40B4-BE49-F238E27FC236}">
                <a16:creationId xmlns:a16="http://schemas.microsoft.com/office/drawing/2014/main" id="{87C0BC4F-6361-4C6C-8F82-1DC72F3F0F5C}"/>
              </a:ext>
            </a:extLst>
          </p:cNvPr>
          <p:cNvSpPr>
            <a:spLocks noGrp="1"/>
          </p:cNvSpPr>
          <p:nvPr>
            <p:ph type="body" sz="quarter" idx="15" hasCustomPrompt="1"/>
          </p:nvPr>
        </p:nvSpPr>
        <p:spPr>
          <a:xfrm>
            <a:off x="5346700" y="2447925"/>
            <a:ext cx="2476500" cy="800100"/>
          </a:xfrm>
          <a:prstGeom prst="rect">
            <a:avLst/>
          </a:prstGeom>
        </p:spPr>
        <p:txBody>
          <a:bodyPr lIns="0" tIns="0" rIns="0" bIns="0"/>
          <a:lstStyle>
            <a:lvl1pPr>
              <a:defRPr sz="60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$200B</a:t>
            </a:r>
          </a:p>
        </p:txBody>
      </p:sp>
      <p:sp>
        <p:nvSpPr>
          <p:cNvPr id="7" name="Text Placeholder 13">
            <a:extLst>
              <a:ext uri="{FF2B5EF4-FFF2-40B4-BE49-F238E27FC236}">
                <a16:creationId xmlns:a16="http://schemas.microsoft.com/office/drawing/2014/main" id="{C260853A-D939-4F86-9EEF-6747560FB215}"/>
              </a:ext>
            </a:extLst>
          </p:cNvPr>
          <p:cNvSpPr>
            <a:spLocks noGrp="1"/>
          </p:cNvSpPr>
          <p:nvPr>
            <p:ph type="body" sz="quarter" idx="16" hasCustomPrompt="1"/>
          </p:nvPr>
        </p:nvSpPr>
        <p:spPr>
          <a:xfrm>
            <a:off x="5346700" y="3400425"/>
            <a:ext cx="2743200" cy="533400"/>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FUNDING NEED</a:t>
            </a:r>
          </a:p>
          <a:p>
            <a:pPr lvl="1"/>
            <a:endParaRPr lang="en-US" dirty="0"/>
          </a:p>
        </p:txBody>
      </p:sp>
      <p:sp>
        <p:nvSpPr>
          <p:cNvPr id="8" name="Text Placeholder 13">
            <a:extLst>
              <a:ext uri="{FF2B5EF4-FFF2-40B4-BE49-F238E27FC236}">
                <a16:creationId xmlns:a16="http://schemas.microsoft.com/office/drawing/2014/main" id="{C79CE2D6-15A8-4A64-B1DA-94719B3686E7}"/>
              </a:ext>
            </a:extLst>
          </p:cNvPr>
          <p:cNvSpPr>
            <a:spLocks noGrp="1"/>
          </p:cNvSpPr>
          <p:nvPr>
            <p:ph type="body" sz="quarter" idx="17" hasCustomPrompt="1"/>
          </p:nvPr>
        </p:nvSpPr>
        <p:spPr>
          <a:xfrm>
            <a:off x="698500" y="4695825"/>
            <a:ext cx="2476500" cy="800100"/>
          </a:xfrm>
          <a:prstGeom prst="rect">
            <a:avLst/>
          </a:prstGeom>
        </p:spPr>
        <p:txBody>
          <a:bodyPr lIns="0" tIns="0" rIns="0" bIns="0"/>
          <a:lstStyle>
            <a:lvl1pPr>
              <a:defRPr sz="60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15</a:t>
            </a:r>
          </a:p>
        </p:txBody>
      </p:sp>
      <p:sp>
        <p:nvSpPr>
          <p:cNvPr id="9" name="Text Placeholder 13">
            <a:extLst>
              <a:ext uri="{FF2B5EF4-FFF2-40B4-BE49-F238E27FC236}">
                <a16:creationId xmlns:a16="http://schemas.microsoft.com/office/drawing/2014/main" id="{3C46B3A9-CB7A-4831-B64B-B16DC185A971}"/>
              </a:ext>
            </a:extLst>
          </p:cNvPr>
          <p:cNvSpPr>
            <a:spLocks noGrp="1"/>
          </p:cNvSpPr>
          <p:nvPr>
            <p:ph type="body" sz="quarter" idx="18" hasCustomPrompt="1"/>
          </p:nvPr>
        </p:nvSpPr>
        <p:spPr>
          <a:xfrm>
            <a:off x="698500" y="5610225"/>
            <a:ext cx="2743200" cy="533400"/>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COUNTRIES AFFECTED</a:t>
            </a:r>
          </a:p>
          <a:p>
            <a:pPr lvl="1"/>
            <a:endParaRPr lang="en-US" dirty="0"/>
          </a:p>
        </p:txBody>
      </p:sp>
      <p:sp>
        <p:nvSpPr>
          <p:cNvPr id="10" name="Text Placeholder 13">
            <a:extLst>
              <a:ext uri="{FF2B5EF4-FFF2-40B4-BE49-F238E27FC236}">
                <a16:creationId xmlns:a16="http://schemas.microsoft.com/office/drawing/2014/main" id="{315BA222-AE04-4871-915C-9535F56FABE4}"/>
              </a:ext>
            </a:extLst>
          </p:cNvPr>
          <p:cNvSpPr>
            <a:spLocks noGrp="1"/>
          </p:cNvSpPr>
          <p:nvPr>
            <p:ph type="body" sz="quarter" idx="19" hasCustomPrompt="1"/>
          </p:nvPr>
        </p:nvSpPr>
        <p:spPr>
          <a:xfrm>
            <a:off x="5346700" y="4695825"/>
            <a:ext cx="2476500" cy="800100"/>
          </a:xfrm>
          <a:prstGeom prst="rect">
            <a:avLst/>
          </a:prstGeom>
        </p:spPr>
        <p:txBody>
          <a:bodyPr lIns="0" tIns="0" rIns="0" bIns="0"/>
          <a:lstStyle>
            <a:lvl1pPr>
              <a:defRPr sz="60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22</a:t>
            </a:r>
          </a:p>
        </p:txBody>
      </p:sp>
      <p:sp>
        <p:nvSpPr>
          <p:cNvPr id="11" name="Text Placeholder 13">
            <a:extLst>
              <a:ext uri="{FF2B5EF4-FFF2-40B4-BE49-F238E27FC236}">
                <a16:creationId xmlns:a16="http://schemas.microsoft.com/office/drawing/2014/main" id="{172C73B4-6961-4FA3-80DF-7165C16F978A}"/>
              </a:ext>
            </a:extLst>
          </p:cNvPr>
          <p:cNvSpPr>
            <a:spLocks noGrp="1"/>
          </p:cNvSpPr>
          <p:nvPr>
            <p:ph type="body" sz="quarter" idx="20" hasCustomPrompt="1"/>
          </p:nvPr>
        </p:nvSpPr>
        <p:spPr>
          <a:xfrm>
            <a:off x="5346700" y="5610225"/>
            <a:ext cx="2743200" cy="533400"/>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DONORS</a:t>
            </a:r>
          </a:p>
          <a:p>
            <a:pPr lvl="1"/>
            <a:endParaRPr lang="en-US" dirty="0"/>
          </a:p>
        </p:txBody>
      </p:sp>
      <p:sp>
        <p:nvSpPr>
          <p:cNvPr id="12" name="object 5">
            <a:extLst>
              <a:ext uri="{FF2B5EF4-FFF2-40B4-BE49-F238E27FC236}">
                <a16:creationId xmlns:a16="http://schemas.microsoft.com/office/drawing/2014/main" id="{0C1CDA5F-A187-45F9-8606-4749E931CED5}"/>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13" name="Text Placeholder 9">
            <a:extLst>
              <a:ext uri="{FF2B5EF4-FFF2-40B4-BE49-F238E27FC236}">
                <a16:creationId xmlns:a16="http://schemas.microsoft.com/office/drawing/2014/main" id="{05C57B39-9539-4E84-8163-00E97C030285}"/>
              </a:ext>
            </a:extLst>
          </p:cNvPr>
          <p:cNvSpPr>
            <a:spLocks noGrp="1"/>
          </p:cNvSpPr>
          <p:nvPr>
            <p:ph type="body" sz="quarter" idx="11" hasCustomPrompt="1"/>
          </p:nvPr>
        </p:nvSpPr>
        <p:spPr>
          <a:xfrm>
            <a:off x="697814" y="1372630"/>
            <a:ext cx="4724400" cy="342900"/>
          </a:xfrm>
          <a:prstGeom prst="rect">
            <a:avLst/>
          </a:prstGeom>
        </p:spPr>
        <p:txBody>
          <a:bodyPr lIns="0" tIns="0" rIns="0" bIns="0"/>
          <a:lstStyle>
            <a:lvl1pPr>
              <a:defRPr b="1">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TITLE OF THE SECTION</a:t>
            </a:r>
          </a:p>
        </p:txBody>
      </p:sp>
    </p:spTree>
    <p:extLst>
      <p:ext uri="{BB962C8B-B14F-4D97-AF65-F5344CB8AC3E}">
        <p14:creationId xmlns:p14="http://schemas.microsoft.com/office/powerpoint/2010/main" val="3435527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Text Placeholder 7">
            <a:extLst>
              <a:ext uri="{FF2B5EF4-FFF2-40B4-BE49-F238E27FC236}">
                <a16:creationId xmlns:a16="http://schemas.microsoft.com/office/drawing/2014/main" id="{1D9973FC-5ECE-4AE0-BEEC-E714AF7F1B8D}"/>
              </a:ext>
            </a:extLst>
          </p:cNvPr>
          <p:cNvSpPr>
            <a:spLocks noGrp="1"/>
          </p:cNvSpPr>
          <p:nvPr>
            <p:ph type="body" sz="quarter" idx="10" hasCustomPrompt="1"/>
          </p:nvPr>
        </p:nvSpPr>
        <p:spPr>
          <a:xfrm>
            <a:off x="698500" y="771525"/>
            <a:ext cx="6553200" cy="419100"/>
          </a:xfrm>
          <a:prstGeom prst="rect">
            <a:avLst/>
          </a:prstGeom>
        </p:spPr>
        <p:txBody>
          <a:bodyPr lIns="0" tIns="0" rIns="0" bIns="0"/>
          <a:lstStyle>
            <a:lvl1pPr>
              <a:defRPr sz="32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NAME OF THE CHAPTER</a:t>
            </a:r>
          </a:p>
        </p:txBody>
      </p:sp>
      <p:sp>
        <p:nvSpPr>
          <p:cNvPr id="4" name="object 5">
            <a:extLst>
              <a:ext uri="{FF2B5EF4-FFF2-40B4-BE49-F238E27FC236}">
                <a16:creationId xmlns:a16="http://schemas.microsoft.com/office/drawing/2014/main" id="{FC530147-D7DF-4A94-8988-861D55856262}"/>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5" name="Text Placeholder 9">
            <a:extLst>
              <a:ext uri="{FF2B5EF4-FFF2-40B4-BE49-F238E27FC236}">
                <a16:creationId xmlns:a16="http://schemas.microsoft.com/office/drawing/2014/main" id="{265EDEA1-250B-42B2-A53B-5D6541FCF9F2}"/>
              </a:ext>
            </a:extLst>
          </p:cNvPr>
          <p:cNvSpPr>
            <a:spLocks noGrp="1"/>
          </p:cNvSpPr>
          <p:nvPr>
            <p:ph type="body" sz="quarter" idx="11" hasCustomPrompt="1"/>
          </p:nvPr>
        </p:nvSpPr>
        <p:spPr>
          <a:xfrm>
            <a:off x="697814" y="1372630"/>
            <a:ext cx="4724400" cy="342900"/>
          </a:xfrm>
          <a:prstGeom prst="rect">
            <a:avLst/>
          </a:prstGeom>
        </p:spPr>
        <p:txBody>
          <a:bodyPr lIns="0" tIns="0" rIns="0" bIns="0"/>
          <a:lstStyle>
            <a:lvl1pPr>
              <a:defRPr b="1">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TITLE OF THE SECTION</a:t>
            </a:r>
          </a:p>
        </p:txBody>
      </p:sp>
      <p:sp>
        <p:nvSpPr>
          <p:cNvPr id="12" name="Picture Placeholder 11">
            <a:extLst>
              <a:ext uri="{FF2B5EF4-FFF2-40B4-BE49-F238E27FC236}">
                <a16:creationId xmlns:a16="http://schemas.microsoft.com/office/drawing/2014/main" id="{AE9E9ED3-3CD4-4EB8-B29A-476EE9FE500F}"/>
              </a:ext>
            </a:extLst>
          </p:cNvPr>
          <p:cNvSpPr>
            <a:spLocks noGrp="1"/>
          </p:cNvSpPr>
          <p:nvPr>
            <p:ph type="pic" sz="quarter" idx="12"/>
          </p:nvPr>
        </p:nvSpPr>
        <p:spPr>
          <a:xfrm>
            <a:off x="736600" y="2524125"/>
            <a:ext cx="3009900" cy="3314700"/>
          </a:xfrm>
          <a:prstGeom prst="rect">
            <a:avLst/>
          </a:prstGeom>
        </p:spPr>
        <p:txBody>
          <a:bodyPr/>
          <a:lstStyle/>
          <a:p>
            <a:r>
              <a:rPr lang="en-US"/>
              <a:t>Click icon to add picture</a:t>
            </a:r>
          </a:p>
        </p:txBody>
      </p:sp>
      <p:sp>
        <p:nvSpPr>
          <p:cNvPr id="15" name="Text Placeholder 13">
            <a:extLst>
              <a:ext uri="{FF2B5EF4-FFF2-40B4-BE49-F238E27FC236}">
                <a16:creationId xmlns:a16="http://schemas.microsoft.com/office/drawing/2014/main" id="{D4566FAF-6E0B-4567-97BF-B17B93F898EE}"/>
              </a:ext>
            </a:extLst>
          </p:cNvPr>
          <p:cNvSpPr>
            <a:spLocks noGrp="1"/>
          </p:cNvSpPr>
          <p:nvPr>
            <p:ph type="body" sz="quarter" idx="13" hasCustomPrompt="1"/>
          </p:nvPr>
        </p:nvSpPr>
        <p:spPr>
          <a:xfrm>
            <a:off x="3975100" y="2530561"/>
            <a:ext cx="2705100" cy="3308264"/>
          </a:xfrm>
          <a:prstGeom prst="rect">
            <a:avLst/>
          </a:prstGeom>
        </p:spPr>
        <p:txBody>
          <a:bodyPr lIns="0" tIns="0" rIns="0" bIns="0"/>
          <a:lstStyle>
            <a:lvl1pPr marL="285750" indent="-285750">
              <a:buFont typeface="Arial" panose="020B0604020202020204" pitchFamily="34" charset="0"/>
              <a:buChar cha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Assistance is hamstrung by prevalent insecurity, and </a:t>
            </a:r>
            <a:r>
              <a:rPr lang="en-US" dirty="0" err="1"/>
              <a:t>ll</a:t>
            </a:r>
            <a:r>
              <a:rPr lang="en-US" dirty="0"/>
              <a:t> </a:t>
            </a:r>
          </a:p>
          <a:p>
            <a:pPr lvl="0"/>
            <a:r>
              <a:rPr lang="en-US" dirty="0"/>
              <a:t>And administrative hurdles. Despite challenges, humanitarian actors </a:t>
            </a:r>
          </a:p>
          <a:p>
            <a:pPr lvl="0"/>
            <a:r>
              <a:rPr lang="en-US" dirty="0"/>
              <a:t>Ways to deliver assistance, reaching more than 2.7 million people with aid in 2017</a:t>
            </a:r>
          </a:p>
          <a:p>
            <a:pPr lvl="1"/>
            <a:endParaRPr lang="en-US" dirty="0"/>
          </a:p>
        </p:txBody>
      </p:sp>
      <p:sp>
        <p:nvSpPr>
          <p:cNvPr id="17" name="Chart Placeholder 16">
            <a:extLst>
              <a:ext uri="{FF2B5EF4-FFF2-40B4-BE49-F238E27FC236}">
                <a16:creationId xmlns:a16="http://schemas.microsoft.com/office/drawing/2014/main" id="{BF1C1493-5AF5-4BD4-83F5-24140F5637D4}"/>
              </a:ext>
            </a:extLst>
          </p:cNvPr>
          <p:cNvSpPr>
            <a:spLocks noGrp="1"/>
          </p:cNvSpPr>
          <p:nvPr>
            <p:ph type="chart" sz="quarter" idx="14"/>
          </p:nvPr>
        </p:nvSpPr>
        <p:spPr>
          <a:xfrm>
            <a:off x="6908800" y="2530561"/>
            <a:ext cx="3048000" cy="3251114"/>
          </a:xfrm>
          <a:prstGeom prst="rect">
            <a:avLst/>
          </a:prstGeom>
        </p:spPr>
        <p:txBody>
          <a:bodyPr/>
          <a:lstStyle/>
          <a:p>
            <a:r>
              <a:rPr lang="en-US"/>
              <a:t>Click icon to add chart</a:t>
            </a:r>
            <a:endParaRPr lang="en-US" dirty="0"/>
          </a:p>
        </p:txBody>
      </p:sp>
    </p:spTree>
    <p:extLst>
      <p:ext uri="{BB962C8B-B14F-4D97-AF65-F5344CB8AC3E}">
        <p14:creationId xmlns:p14="http://schemas.microsoft.com/office/powerpoint/2010/main" val="6671373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Graphic">
    <p:spTree>
      <p:nvGrpSpPr>
        <p:cNvPr id="1" name=""/>
        <p:cNvGrpSpPr/>
        <p:nvPr/>
      </p:nvGrpSpPr>
      <p:grpSpPr>
        <a:xfrm>
          <a:off x="0" y="0"/>
          <a:ext cx="0" cy="0"/>
          <a:chOff x="0" y="0"/>
          <a:chExt cx="0" cy="0"/>
        </a:xfrm>
      </p:grpSpPr>
      <p:sp>
        <p:nvSpPr>
          <p:cNvPr id="3" name="Text Placeholder 7">
            <a:extLst>
              <a:ext uri="{FF2B5EF4-FFF2-40B4-BE49-F238E27FC236}">
                <a16:creationId xmlns:a16="http://schemas.microsoft.com/office/drawing/2014/main" id="{D93E86C8-0C88-444B-9DE1-92A43B95E6EC}"/>
              </a:ext>
            </a:extLst>
          </p:cNvPr>
          <p:cNvSpPr>
            <a:spLocks noGrp="1"/>
          </p:cNvSpPr>
          <p:nvPr>
            <p:ph type="body" sz="quarter" idx="10" hasCustomPrompt="1"/>
          </p:nvPr>
        </p:nvSpPr>
        <p:spPr>
          <a:xfrm>
            <a:off x="698500" y="771525"/>
            <a:ext cx="6553200" cy="419100"/>
          </a:xfrm>
          <a:prstGeom prst="rect">
            <a:avLst/>
          </a:prstGeom>
        </p:spPr>
        <p:txBody>
          <a:bodyPr lIns="0" tIns="0" rIns="0" bIns="0"/>
          <a:lstStyle>
            <a:lvl1pPr>
              <a:defRPr sz="3200" b="1">
                <a:solidFill>
                  <a:srgbClr val="418FDE"/>
                </a:solidFill>
                <a:latin typeface="Roboto Slab" pitchFamily="2" charset="0"/>
                <a:ea typeface="Roboto Slab"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NAME OF THE CHAPTER</a:t>
            </a:r>
          </a:p>
        </p:txBody>
      </p:sp>
      <p:sp>
        <p:nvSpPr>
          <p:cNvPr id="4" name="object 5">
            <a:extLst>
              <a:ext uri="{FF2B5EF4-FFF2-40B4-BE49-F238E27FC236}">
                <a16:creationId xmlns:a16="http://schemas.microsoft.com/office/drawing/2014/main" id="{A6D96005-61A5-4D71-91C3-F67C5F6CE89A}"/>
              </a:ext>
            </a:extLst>
          </p:cNvPr>
          <p:cNvSpPr/>
          <p:nvPr userDrawn="1"/>
        </p:nvSpPr>
        <p:spPr>
          <a:xfrm>
            <a:off x="698500" y="1952625"/>
            <a:ext cx="1287145" cy="0"/>
          </a:xfrm>
          <a:custGeom>
            <a:avLst/>
            <a:gdLst/>
            <a:ahLst/>
            <a:cxnLst/>
            <a:rect l="l" t="t" r="r" b="b"/>
            <a:pathLst>
              <a:path w="1287145">
                <a:moveTo>
                  <a:pt x="0" y="0"/>
                </a:moveTo>
                <a:lnTo>
                  <a:pt x="1287005" y="0"/>
                </a:lnTo>
              </a:path>
            </a:pathLst>
          </a:custGeom>
          <a:ln w="76200">
            <a:solidFill>
              <a:srgbClr val="005691"/>
            </a:solidFill>
          </a:ln>
        </p:spPr>
        <p:txBody>
          <a:bodyPr wrap="square" lIns="0" tIns="0" rIns="0" bIns="0" rtlCol="0"/>
          <a:lstStyle/>
          <a:p>
            <a:endParaRPr/>
          </a:p>
        </p:txBody>
      </p:sp>
      <p:sp>
        <p:nvSpPr>
          <p:cNvPr id="5" name="Text Placeholder 9">
            <a:extLst>
              <a:ext uri="{FF2B5EF4-FFF2-40B4-BE49-F238E27FC236}">
                <a16:creationId xmlns:a16="http://schemas.microsoft.com/office/drawing/2014/main" id="{55792ADB-1E33-4C0E-8AA1-770D61A23481}"/>
              </a:ext>
            </a:extLst>
          </p:cNvPr>
          <p:cNvSpPr>
            <a:spLocks noGrp="1"/>
          </p:cNvSpPr>
          <p:nvPr>
            <p:ph type="body" sz="quarter" idx="11" hasCustomPrompt="1"/>
          </p:nvPr>
        </p:nvSpPr>
        <p:spPr>
          <a:xfrm>
            <a:off x="697814" y="1372630"/>
            <a:ext cx="4724400" cy="342900"/>
          </a:xfrm>
          <a:prstGeom prst="rect">
            <a:avLst/>
          </a:prstGeom>
        </p:spPr>
        <p:txBody>
          <a:bodyPr lIns="0" tIns="0" rIns="0" bIns="0"/>
          <a:lstStyle>
            <a:lvl1pPr>
              <a:defRPr b="1">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TITLE OF THE SECTION</a:t>
            </a:r>
          </a:p>
        </p:txBody>
      </p:sp>
      <p:sp>
        <p:nvSpPr>
          <p:cNvPr id="7" name="Picture Placeholder 6">
            <a:extLst>
              <a:ext uri="{FF2B5EF4-FFF2-40B4-BE49-F238E27FC236}">
                <a16:creationId xmlns:a16="http://schemas.microsoft.com/office/drawing/2014/main" id="{2ECC6051-064A-466C-BB97-F52C644D4248}"/>
              </a:ext>
            </a:extLst>
          </p:cNvPr>
          <p:cNvSpPr>
            <a:spLocks noGrp="1"/>
          </p:cNvSpPr>
          <p:nvPr>
            <p:ph type="pic" sz="quarter" idx="12"/>
          </p:nvPr>
        </p:nvSpPr>
        <p:spPr>
          <a:xfrm>
            <a:off x="698500" y="2257425"/>
            <a:ext cx="9258300" cy="4572000"/>
          </a:xfrm>
          <a:prstGeom prst="rect">
            <a:avLst/>
          </a:prstGeom>
        </p:spPr>
        <p:txBody>
          <a:bodyPr/>
          <a:lstStyle/>
          <a:p>
            <a:r>
              <a:rPr lang="en-US"/>
              <a:t>Click icon to add picture</a:t>
            </a:r>
          </a:p>
        </p:txBody>
      </p:sp>
    </p:spTree>
    <p:extLst>
      <p:ext uri="{BB962C8B-B14F-4D97-AF65-F5344CB8AC3E}">
        <p14:creationId xmlns:p14="http://schemas.microsoft.com/office/powerpoint/2010/main" val="1906484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3" name="Text Placeholder 13">
            <a:extLst>
              <a:ext uri="{FF2B5EF4-FFF2-40B4-BE49-F238E27FC236}">
                <a16:creationId xmlns:a16="http://schemas.microsoft.com/office/drawing/2014/main" id="{E5D143C0-9694-4D80-A195-66BE04BC787E}"/>
              </a:ext>
            </a:extLst>
          </p:cNvPr>
          <p:cNvSpPr>
            <a:spLocks noGrp="1"/>
          </p:cNvSpPr>
          <p:nvPr>
            <p:ph type="body" sz="quarter" idx="13" hasCustomPrompt="1"/>
          </p:nvPr>
        </p:nvSpPr>
        <p:spPr>
          <a:xfrm>
            <a:off x="698500" y="1679615"/>
            <a:ext cx="4648200" cy="5149809"/>
          </a:xfrm>
          <a:prstGeom prst="rect">
            <a:avLst/>
          </a:prstGeom>
        </p:spPr>
        <p:txBody>
          <a:bodyPr lIns="0" tIns="0" rIns="0" bIns="0"/>
          <a:lstStyle>
            <a:lvl1pPr>
              <a:defRPr>
                <a:latin typeface="Roboto" panose="02000000000000000000" pitchFamily="2" charset="0"/>
                <a:ea typeface="Roboto" panose="02000000000000000000" pitchFamily="2" charset="0"/>
              </a:defRPr>
            </a:lvl1pPr>
            <a:lvl2pPr>
              <a:defRPr>
                <a:latin typeface="Roboto" panose="02000000000000000000" pitchFamily="2" charset="0"/>
                <a:ea typeface="Roboto" panose="02000000000000000000" pitchFamily="2" charset="0"/>
              </a:defRPr>
            </a:lvl2pPr>
            <a:lvl3pPr>
              <a:defRPr>
                <a:latin typeface="Roboto" panose="02000000000000000000" pitchFamily="2" charset="0"/>
                <a:ea typeface="Roboto" panose="02000000000000000000" pitchFamily="2" charset="0"/>
              </a:defRPr>
            </a:lvl3pPr>
            <a:lvl4pPr>
              <a:defRPr>
                <a:latin typeface="Roboto" panose="02000000000000000000" pitchFamily="2" charset="0"/>
                <a:ea typeface="Roboto" panose="02000000000000000000" pitchFamily="2" charset="0"/>
              </a:defRPr>
            </a:lvl4pPr>
            <a:lvl5pPr>
              <a:defRPr>
                <a:latin typeface="Roboto" panose="02000000000000000000" pitchFamily="2" charset="0"/>
                <a:ea typeface="Roboto" panose="02000000000000000000" pitchFamily="2" charset="0"/>
              </a:defRPr>
            </a:lvl5pPr>
          </a:lstStyle>
          <a:p>
            <a:pPr lvl="0"/>
            <a:r>
              <a:rPr lang="en-US" dirty="0"/>
              <a:t>Assistance is hamstrung by prevalent insecurity, and logistical and administrative hurdles. Despite challenges, humanitarian actors have developed innovative ways to deliver assistance, reaching more than 2.7 million people with aid in 2017</a:t>
            </a:r>
          </a:p>
          <a:p>
            <a:pPr lvl="1"/>
            <a:endParaRPr lang="en-US" dirty="0"/>
          </a:p>
        </p:txBody>
      </p:sp>
    </p:spTree>
    <p:extLst>
      <p:ext uri="{BB962C8B-B14F-4D97-AF65-F5344CB8AC3E}">
        <p14:creationId xmlns:p14="http://schemas.microsoft.com/office/powerpoint/2010/main" val="2547317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7" r:id="rId3"/>
    <p:sldLayoutId id="2147483665" r:id="rId4"/>
    <p:sldLayoutId id="2147483668" r:id="rId5"/>
    <p:sldLayoutId id="2147483670" r:id="rId6"/>
    <p:sldLayoutId id="2147483669" r:id="rId7"/>
    <p:sldLayoutId id="2147483671" r:id="rId8"/>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32" eaLnBrk="1" hangingPunct="1">
        <a:defRPr>
          <a:latin typeface="+mn-lt"/>
          <a:ea typeface="+mn-ea"/>
          <a:cs typeface="+mn-cs"/>
        </a:defRPr>
      </a:lvl2pPr>
      <a:lvl3pPr marL="914463" eaLnBrk="1" hangingPunct="1">
        <a:defRPr>
          <a:latin typeface="+mn-lt"/>
          <a:ea typeface="+mn-ea"/>
          <a:cs typeface="+mn-cs"/>
        </a:defRPr>
      </a:lvl3pPr>
      <a:lvl4pPr marL="1371696" eaLnBrk="1" hangingPunct="1">
        <a:defRPr>
          <a:latin typeface="+mn-lt"/>
          <a:ea typeface="+mn-ea"/>
          <a:cs typeface="+mn-cs"/>
        </a:defRPr>
      </a:lvl4pPr>
      <a:lvl5pPr marL="1828927" eaLnBrk="1" hangingPunct="1">
        <a:defRPr>
          <a:latin typeface="+mn-lt"/>
          <a:ea typeface="+mn-ea"/>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p:bodyStyle>
    <p:otherStyle>
      <a:lvl1pPr marL="0" eaLnBrk="1" hangingPunct="1">
        <a:defRPr>
          <a:latin typeface="+mn-lt"/>
          <a:ea typeface="+mn-ea"/>
          <a:cs typeface="+mn-cs"/>
        </a:defRPr>
      </a:lvl1pPr>
      <a:lvl2pPr marL="457232" eaLnBrk="1" hangingPunct="1">
        <a:defRPr>
          <a:latin typeface="+mn-lt"/>
          <a:ea typeface="+mn-ea"/>
          <a:cs typeface="+mn-cs"/>
        </a:defRPr>
      </a:lvl2pPr>
      <a:lvl3pPr marL="914463" eaLnBrk="1" hangingPunct="1">
        <a:defRPr>
          <a:latin typeface="+mn-lt"/>
          <a:ea typeface="+mn-ea"/>
          <a:cs typeface="+mn-cs"/>
        </a:defRPr>
      </a:lvl3pPr>
      <a:lvl4pPr marL="1371696" eaLnBrk="1" hangingPunct="1">
        <a:defRPr>
          <a:latin typeface="+mn-lt"/>
          <a:ea typeface="+mn-ea"/>
          <a:cs typeface="+mn-cs"/>
        </a:defRPr>
      </a:lvl4pPr>
      <a:lvl5pPr marL="1828927" eaLnBrk="1" hangingPunct="1">
        <a:defRPr>
          <a:latin typeface="+mn-lt"/>
          <a:ea typeface="+mn-ea"/>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p:otherStyle>
  </p:txStyles>
  <p:extLst>
    <p:ext uri="{27BBF7A9-308A-43DC-89C8-2F10F3537804}">
      <p15:sldGuideLst xmlns:p15="http://schemas.microsoft.com/office/powerpoint/2012/main">
        <p15:guide id="1" orient="horz" pos="4302" userDrawn="1">
          <p15:clr>
            <a:srgbClr val="F26B43"/>
          </p15:clr>
        </p15:guide>
        <p15:guide id="2" pos="3368" userDrawn="1">
          <p15:clr>
            <a:srgbClr val="F26B43"/>
          </p15:clr>
        </p15:guide>
        <p15:guide id="3" pos="440" userDrawn="1">
          <p15:clr>
            <a:srgbClr val="F26B43"/>
          </p15:clr>
        </p15:guide>
        <p15:guide id="4" pos="6272" userDrawn="1">
          <p15:clr>
            <a:srgbClr val="F26B43"/>
          </p15:clr>
        </p15:guide>
        <p15:guide id="5" orient="horz" pos="486" userDrawn="1">
          <p15:clr>
            <a:srgbClr val="F26B43"/>
          </p15:clr>
        </p15:guide>
        <p15:guide id="6" orient="horz" pos="1062" userDrawn="1">
          <p15:clr>
            <a:srgbClr val="F26B43"/>
          </p15:clr>
        </p15:guide>
        <p15:guide id="7" orient="horz" pos="238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6" Type="http://schemas.openxmlformats.org/officeDocument/2006/relationships/image" Target="../media/image535.png"/><Relationship Id="rId21" Type="http://schemas.openxmlformats.org/officeDocument/2006/relationships/image" Target="../media/image530.svg"/><Relationship Id="rId42" Type="http://schemas.openxmlformats.org/officeDocument/2006/relationships/image" Target="../media/image551.png"/><Relationship Id="rId47" Type="http://schemas.openxmlformats.org/officeDocument/2006/relationships/image" Target="../media/image556.svg"/><Relationship Id="rId63" Type="http://schemas.openxmlformats.org/officeDocument/2006/relationships/image" Target="../media/image572.svg"/><Relationship Id="rId68" Type="http://schemas.openxmlformats.org/officeDocument/2006/relationships/image" Target="../media/image577.png"/><Relationship Id="rId84" Type="http://schemas.openxmlformats.org/officeDocument/2006/relationships/image" Target="../media/image593.png"/><Relationship Id="rId89" Type="http://schemas.openxmlformats.org/officeDocument/2006/relationships/image" Target="../media/image598.svg"/><Relationship Id="rId16" Type="http://schemas.openxmlformats.org/officeDocument/2006/relationships/image" Target="../media/image525.png"/><Relationship Id="rId11" Type="http://schemas.openxmlformats.org/officeDocument/2006/relationships/image" Target="../media/image520.svg"/><Relationship Id="rId32" Type="http://schemas.openxmlformats.org/officeDocument/2006/relationships/image" Target="../media/image541.png"/><Relationship Id="rId37" Type="http://schemas.openxmlformats.org/officeDocument/2006/relationships/image" Target="../media/image546.svg"/><Relationship Id="rId53" Type="http://schemas.openxmlformats.org/officeDocument/2006/relationships/image" Target="../media/image562.svg"/><Relationship Id="rId58" Type="http://schemas.openxmlformats.org/officeDocument/2006/relationships/image" Target="../media/image567.png"/><Relationship Id="rId74" Type="http://schemas.openxmlformats.org/officeDocument/2006/relationships/image" Target="../media/image583.png"/><Relationship Id="rId79" Type="http://schemas.openxmlformats.org/officeDocument/2006/relationships/image" Target="../media/image588.svg"/><Relationship Id="rId5" Type="http://schemas.openxmlformats.org/officeDocument/2006/relationships/image" Target="../media/image514.svg"/><Relationship Id="rId14" Type="http://schemas.openxmlformats.org/officeDocument/2006/relationships/image" Target="../media/image523.png"/><Relationship Id="rId22" Type="http://schemas.openxmlformats.org/officeDocument/2006/relationships/image" Target="../media/image531.png"/><Relationship Id="rId27" Type="http://schemas.openxmlformats.org/officeDocument/2006/relationships/image" Target="../media/image536.svg"/><Relationship Id="rId30" Type="http://schemas.openxmlformats.org/officeDocument/2006/relationships/image" Target="../media/image539.png"/><Relationship Id="rId35" Type="http://schemas.openxmlformats.org/officeDocument/2006/relationships/image" Target="../media/image544.svg"/><Relationship Id="rId43" Type="http://schemas.openxmlformats.org/officeDocument/2006/relationships/image" Target="../media/image552.svg"/><Relationship Id="rId48" Type="http://schemas.openxmlformats.org/officeDocument/2006/relationships/image" Target="../media/image557.png"/><Relationship Id="rId56" Type="http://schemas.openxmlformats.org/officeDocument/2006/relationships/image" Target="../media/image565.png"/><Relationship Id="rId64" Type="http://schemas.openxmlformats.org/officeDocument/2006/relationships/image" Target="../media/image573.png"/><Relationship Id="rId69" Type="http://schemas.openxmlformats.org/officeDocument/2006/relationships/image" Target="../media/image578.svg"/><Relationship Id="rId77" Type="http://schemas.openxmlformats.org/officeDocument/2006/relationships/image" Target="../media/image586.svg"/><Relationship Id="rId8" Type="http://schemas.openxmlformats.org/officeDocument/2006/relationships/image" Target="../media/image517.png"/><Relationship Id="rId51" Type="http://schemas.openxmlformats.org/officeDocument/2006/relationships/image" Target="../media/image560.svg"/><Relationship Id="rId72" Type="http://schemas.openxmlformats.org/officeDocument/2006/relationships/image" Target="../media/image581.png"/><Relationship Id="rId80" Type="http://schemas.openxmlformats.org/officeDocument/2006/relationships/image" Target="../media/image589.png"/><Relationship Id="rId85" Type="http://schemas.openxmlformats.org/officeDocument/2006/relationships/image" Target="../media/image594.svg"/><Relationship Id="rId3" Type="http://schemas.openxmlformats.org/officeDocument/2006/relationships/image" Target="../media/image512.svg"/><Relationship Id="rId12" Type="http://schemas.openxmlformats.org/officeDocument/2006/relationships/image" Target="../media/image521.png"/><Relationship Id="rId17" Type="http://schemas.openxmlformats.org/officeDocument/2006/relationships/image" Target="../media/image526.svg"/><Relationship Id="rId25" Type="http://schemas.openxmlformats.org/officeDocument/2006/relationships/image" Target="../media/image534.svg"/><Relationship Id="rId33" Type="http://schemas.openxmlformats.org/officeDocument/2006/relationships/image" Target="../media/image542.svg"/><Relationship Id="rId38" Type="http://schemas.openxmlformats.org/officeDocument/2006/relationships/image" Target="../media/image547.png"/><Relationship Id="rId46" Type="http://schemas.openxmlformats.org/officeDocument/2006/relationships/image" Target="../media/image555.png"/><Relationship Id="rId59" Type="http://schemas.openxmlformats.org/officeDocument/2006/relationships/image" Target="../media/image568.svg"/><Relationship Id="rId67" Type="http://schemas.openxmlformats.org/officeDocument/2006/relationships/image" Target="../media/image576.svg"/><Relationship Id="rId20" Type="http://schemas.openxmlformats.org/officeDocument/2006/relationships/image" Target="../media/image529.png"/><Relationship Id="rId41" Type="http://schemas.openxmlformats.org/officeDocument/2006/relationships/image" Target="../media/image550.svg"/><Relationship Id="rId54" Type="http://schemas.openxmlformats.org/officeDocument/2006/relationships/image" Target="../media/image563.png"/><Relationship Id="rId62" Type="http://schemas.openxmlformats.org/officeDocument/2006/relationships/image" Target="../media/image571.png"/><Relationship Id="rId70" Type="http://schemas.openxmlformats.org/officeDocument/2006/relationships/image" Target="../media/image579.png"/><Relationship Id="rId75" Type="http://schemas.openxmlformats.org/officeDocument/2006/relationships/image" Target="../media/image584.svg"/><Relationship Id="rId83" Type="http://schemas.openxmlformats.org/officeDocument/2006/relationships/image" Target="../media/image592.svg"/><Relationship Id="rId88" Type="http://schemas.openxmlformats.org/officeDocument/2006/relationships/image" Target="../media/image597.png"/><Relationship Id="rId1" Type="http://schemas.openxmlformats.org/officeDocument/2006/relationships/slideLayout" Target="../slideLayouts/slideLayout8.xml"/><Relationship Id="rId6" Type="http://schemas.openxmlformats.org/officeDocument/2006/relationships/image" Target="../media/image515.png"/><Relationship Id="rId15" Type="http://schemas.openxmlformats.org/officeDocument/2006/relationships/image" Target="../media/image524.svg"/><Relationship Id="rId23" Type="http://schemas.openxmlformats.org/officeDocument/2006/relationships/image" Target="../media/image532.svg"/><Relationship Id="rId28" Type="http://schemas.openxmlformats.org/officeDocument/2006/relationships/image" Target="../media/image537.png"/><Relationship Id="rId36" Type="http://schemas.openxmlformats.org/officeDocument/2006/relationships/image" Target="../media/image545.png"/><Relationship Id="rId49" Type="http://schemas.openxmlformats.org/officeDocument/2006/relationships/image" Target="../media/image558.svg"/><Relationship Id="rId57" Type="http://schemas.openxmlformats.org/officeDocument/2006/relationships/image" Target="../media/image566.svg"/><Relationship Id="rId10" Type="http://schemas.openxmlformats.org/officeDocument/2006/relationships/image" Target="../media/image519.png"/><Relationship Id="rId31" Type="http://schemas.openxmlformats.org/officeDocument/2006/relationships/image" Target="../media/image540.svg"/><Relationship Id="rId44" Type="http://schemas.openxmlformats.org/officeDocument/2006/relationships/image" Target="../media/image553.png"/><Relationship Id="rId52" Type="http://schemas.openxmlformats.org/officeDocument/2006/relationships/image" Target="../media/image561.png"/><Relationship Id="rId60" Type="http://schemas.openxmlformats.org/officeDocument/2006/relationships/image" Target="../media/image569.png"/><Relationship Id="rId65" Type="http://schemas.openxmlformats.org/officeDocument/2006/relationships/image" Target="../media/image574.svg"/><Relationship Id="rId73" Type="http://schemas.openxmlformats.org/officeDocument/2006/relationships/image" Target="../media/image582.svg"/><Relationship Id="rId78" Type="http://schemas.openxmlformats.org/officeDocument/2006/relationships/image" Target="../media/image587.png"/><Relationship Id="rId81" Type="http://schemas.openxmlformats.org/officeDocument/2006/relationships/image" Target="../media/image590.svg"/><Relationship Id="rId86" Type="http://schemas.openxmlformats.org/officeDocument/2006/relationships/image" Target="../media/image595.png"/><Relationship Id="rId4" Type="http://schemas.openxmlformats.org/officeDocument/2006/relationships/image" Target="../media/image513.png"/><Relationship Id="rId9" Type="http://schemas.openxmlformats.org/officeDocument/2006/relationships/image" Target="../media/image518.svg"/><Relationship Id="rId13" Type="http://schemas.openxmlformats.org/officeDocument/2006/relationships/image" Target="../media/image522.svg"/><Relationship Id="rId18" Type="http://schemas.openxmlformats.org/officeDocument/2006/relationships/image" Target="../media/image527.png"/><Relationship Id="rId39" Type="http://schemas.openxmlformats.org/officeDocument/2006/relationships/image" Target="../media/image548.svg"/><Relationship Id="rId34" Type="http://schemas.openxmlformats.org/officeDocument/2006/relationships/image" Target="../media/image543.png"/><Relationship Id="rId50" Type="http://schemas.openxmlformats.org/officeDocument/2006/relationships/image" Target="../media/image559.png"/><Relationship Id="rId55" Type="http://schemas.openxmlformats.org/officeDocument/2006/relationships/image" Target="../media/image564.svg"/><Relationship Id="rId76" Type="http://schemas.openxmlformats.org/officeDocument/2006/relationships/image" Target="../media/image585.png"/><Relationship Id="rId7" Type="http://schemas.openxmlformats.org/officeDocument/2006/relationships/image" Target="../media/image516.svg"/><Relationship Id="rId71" Type="http://schemas.openxmlformats.org/officeDocument/2006/relationships/image" Target="../media/image580.svg"/><Relationship Id="rId2" Type="http://schemas.openxmlformats.org/officeDocument/2006/relationships/image" Target="../media/image511.png"/><Relationship Id="rId29" Type="http://schemas.openxmlformats.org/officeDocument/2006/relationships/image" Target="../media/image538.svg"/><Relationship Id="rId24" Type="http://schemas.openxmlformats.org/officeDocument/2006/relationships/image" Target="../media/image533.png"/><Relationship Id="rId40" Type="http://schemas.openxmlformats.org/officeDocument/2006/relationships/image" Target="../media/image549.png"/><Relationship Id="rId45" Type="http://schemas.openxmlformats.org/officeDocument/2006/relationships/image" Target="../media/image554.svg"/><Relationship Id="rId66" Type="http://schemas.openxmlformats.org/officeDocument/2006/relationships/image" Target="../media/image575.png"/><Relationship Id="rId87" Type="http://schemas.openxmlformats.org/officeDocument/2006/relationships/image" Target="../media/image596.svg"/><Relationship Id="rId61" Type="http://schemas.openxmlformats.org/officeDocument/2006/relationships/image" Target="../media/image570.svg"/><Relationship Id="rId82" Type="http://schemas.openxmlformats.org/officeDocument/2006/relationships/image" Target="../media/image591.png"/><Relationship Id="rId19" Type="http://schemas.openxmlformats.org/officeDocument/2006/relationships/image" Target="../media/image528.svg"/></Relationships>
</file>

<file path=ppt/slides/_rels/slide11.xml.rels><?xml version="1.0" encoding="UTF-8" standalone="yes"?>
<Relationships xmlns="http://schemas.openxmlformats.org/package/2006/relationships"><Relationship Id="rId26" Type="http://schemas.openxmlformats.org/officeDocument/2006/relationships/image" Target="../media/image623.png"/><Relationship Id="rId21" Type="http://schemas.openxmlformats.org/officeDocument/2006/relationships/image" Target="../media/image618.svg"/><Relationship Id="rId42" Type="http://schemas.openxmlformats.org/officeDocument/2006/relationships/image" Target="../media/image639.png"/><Relationship Id="rId47" Type="http://schemas.openxmlformats.org/officeDocument/2006/relationships/image" Target="../media/image644.svg"/><Relationship Id="rId63" Type="http://schemas.openxmlformats.org/officeDocument/2006/relationships/image" Target="../media/image660.svg"/><Relationship Id="rId68" Type="http://schemas.openxmlformats.org/officeDocument/2006/relationships/image" Target="../media/image665.png"/><Relationship Id="rId84" Type="http://schemas.openxmlformats.org/officeDocument/2006/relationships/image" Target="../media/image681.png"/><Relationship Id="rId89" Type="http://schemas.openxmlformats.org/officeDocument/2006/relationships/image" Target="../media/image686.svg"/><Relationship Id="rId16" Type="http://schemas.openxmlformats.org/officeDocument/2006/relationships/image" Target="../media/image613.png"/><Relationship Id="rId11" Type="http://schemas.openxmlformats.org/officeDocument/2006/relationships/image" Target="../media/image608.svg"/><Relationship Id="rId32" Type="http://schemas.openxmlformats.org/officeDocument/2006/relationships/image" Target="../media/image629.png"/><Relationship Id="rId37" Type="http://schemas.openxmlformats.org/officeDocument/2006/relationships/image" Target="../media/image634.svg"/><Relationship Id="rId53" Type="http://schemas.openxmlformats.org/officeDocument/2006/relationships/image" Target="../media/image650.svg"/><Relationship Id="rId58" Type="http://schemas.openxmlformats.org/officeDocument/2006/relationships/image" Target="../media/image655.png"/><Relationship Id="rId74" Type="http://schemas.openxmlformats.org/officeDocument/2006/relationships/image" Target="../media/image671.png"/><Relationship Id="rId79" Type="http://schemas.openxmlformats.org/officeDocument/2006/relationships/image" Target="../media/image676.svg"/><Relationship Id="rId5" Type="http://schemas.openxmlformats.org/officeDocument/2006/relationships/image" Target="../media/image602.svg"/><Relationship Id="rId14" Type="http://schemas.openxmlformats.org/officeDocument/2006/relationships/image" Target="../media/image611.png"/><Relationship Id="rId22" Type="http://schemas.openxmlformats.org/officeDocument/2006/relationships/image" Target="../media/image619.png"/><Relationship Id="rId27" Type="http://schemas.openxmlformats.org/officeDocument/2006/relationships/image" Target="../media/image624.svg"/><Relationship Id="rId30" Type="http://schemas.openxmlformats.org/officeDocument/2006/relationships/image" Target="../media/image627.png"/><Relationship Id="rId35" Type="http://schemas.openxmlformats.org/officeDocument/2006/relationships/image" Target="../media/image632.svg"/><Relationship Id="rId43" Type="http://schemas.openxmlformats.org/officeDocument/2006/relationships/image" Target="../media/image640.svg"/><Relationship Id="rId48" Type="http://schemas.openxmlformats.org/officeDocument/2006/relationships/image" Target="../media/image645.png"/><Relationship Id="rId56" Type="http://schemas.openxmlformats.org/officeDocument/2006/relationships/image" Target="../media/image653.png"/><Relationship Id="rId64" Type="http://schemas.openxmlformats.org/officeDocument/2006/relationships/image" Target="../media/image661.png"/><Relationship Id="rId69" Type="http://schemas.openxmlformats.org/officeDocument/2006/relationships/image" Target="../media/image666.svg"/><Relationship Id="rId77" Type="http://schemas.openxmlformats.org/officeDocument/2006/relationships/image" Target="../media/image674.svg"/><Relationship Id="rId8" Type="http://schemas.openxmlformats.org/officeDocument/2006/relationships/image" Target="../media/image605.png"/><Relationship Id="rId51" Type="http://schemas.openxmlformats.org/officeDocument/2006/relationships/image" Target="../media/image648.svg"/><Relationship Id="rId72" Type="http://schemas.openxmlformats.org/officeDocument/2006/relationships/image" Target="../media/image669.png"/><Relationship Id="rId80" Type="http://schemas.openxmlformats.org/officeDocument/2006/relationships/image" Target="../media/image677.png"/><Relationship Id="rId85" Type="http://schemas.openxmlformats.org/officeDocument/2006/relationships/image" Target="../media/image682.svg"/><Relationship Id="rId3" Type="http://schemas.openxmlformats.org/officeDocument/2006/relationships/image" Target="../media/image600.svg"/><Relationship Id="rId12" Type="http://schemas.openxmlformats.org/officeDocument/2006/relationships/image" Target="../media/image609.png"/><Relationship Id="rId17" Type="http://schemas.openxmlformats.org/officeDocument/2006/relationships/image" Target="../media/image614.svg"/><Relationship Id="rId25" Type="http://schemas.openxmlformats.org/officeDocument/2006/relationships/image" Target="../media/image622.svg"/><Relationship Id="rId33" Type="http://schemas.openxmlformats.org/officeDocument/2006/relationships/image" Target="../media/image630.svg"/><Relationship Id="rId38" Type="http://schemas.openxmlformats.org/officeDocument/2006/relationships/image" Target="../media/image635.png"/><Relationship Id="rId46" Type="http://schemas.openxmlformats.org/officeDocument/2006/relationships/image" Target="../media/image643.png"/><Relationship Id="rId59" Type="http://schemas.openxmlformats.org/officeDocument/2006/relationships/image" Target="../media/image656.svg"/><Relationship Id="rId67" Type="http://schemas.openxmlformats.org/officeDocument/2006/relationships/image" Target="../media/image664.svg"/><Relationship Id="rId20" Type="http://schemas.openxmlformats.org/officeDocument/2006/relationships/image" Target="../media/image617.png"/><Relationship Id="rId41" Type="http://schemas.openxmlformats.org/officeDocument/2006/relationships/image" Target="../media/image638.svg"/><Relationship Id="rId54" Type="http://schemas.openxmlformats.org/officeDocument/2006/relationships/image" Target="../media/image651.png"/><Relationship Id="rId62" Type="http://schemas.openxmlformats.org/officeDocument/2006/relationships/image" Target="../media/image659.png"/><Relationship Id="rId70" Type="http://schemas.openxmlformats.org/officeDocument/2006/relationships/image" Target="../media/image667.png"/><Relationship Id="rId75" Type="http://schemas.openxmlformats.org/officeDocument/2006/relationships/image" Target="../media/image672.svg"/><Relationship Id="rId83" Type="http://schemas.openxmlformats.org/officeDocument/2006/relationships/image" Target="../media/image680.svg"/><Relationship Id="rId88" Type="http://schemas.openxmlformats.org/officeDocument/2006/relationships/image" Target="../media/image685.png"/><Relationship Id="rId1" Type="http://schemas.openxmlformats.org/officeDocument/2006/relationships/slideLayout" Target="../slideLayouts/slideLayout8.xml"/><Relationship Id="rId6" Type="http://schemas.openxmlformats.org/officeDocument/2006/relationships/image" Target="../media/image603.png"/><Relationship Id="rId15" Type="http://schemas.openxmlformats.org/officeDocument/2006/relationships/image" Target="../media/image612.svg"/><Relationship Id="rId23" Type="http://schemas.openxmlformats.org/officeDocument/2006/relationships/image" Target="../media/image620.svg"/><Relationship Id="rId28" Type="http://schemas.openxmlformats.org/officeDocument/2006/relationships/image" Target="../media/image625.png"/><Relationship Id="rId36" Type="http://schemas.openxmlformats.org/officeDocument/2006/relationships/image" Target="../media/image633.png"/><Relationship Id="rId49" Type="http://schemas.openxmlformats.org/officeDocument/2006/relationships/image" Target="../media/image646.svg"/><Relationship Id="rId57" Type="http://schemas.openxmlformats.org/officeDocument/2006/relationships/image" Target="../media/image654.svg"/><Relationship Id="rId10" Type="http://schemas.openxmlformats.org/officeDocument/2006/relationships/image" Target="../media/image607.png"/><Relationship Id="rId31" Type="http://schemas.openxmlformats.org/officeDocument/2006/relationships/image" Target="../media/image628.svg"/><Relationship Id="rId44" Type="http://schemas.openxmlformats.org/officeDocument/2006/relationships/image" Target="../media/image641.png"/><Relationship Id="rId52" Type="http://schemas.openxmlformats.org/officeDocument/2006/relationships/image" Target="../media/image649.png"/><Relationship Id="rId60" Type="http://schemas.openxmlformats.org/officeDocument/2006/relationships/image" Target="../media/image657.png"/><Relationship Id="rId65" Type="http://schemas.openxmlformats.org/officeDocument/2006/relationships/image" Target="../media/image662.svg"/><Relationship Id="rId73" Type="http://schemas.openxmlformats.org/officeDocument/2006/relationships/image" Target="../media/image670.svg"/><Relationship Id="rId78" Type="http://schemas.openxmlformats.org/officeDocument/2006/relationships/image" Target="../media/image675.png"/><Relationship Id="rId81" Type="http://schemas.openxmlformats.org/officeDocument/2006/relationships/image" Target="../media/image678.svg"/><Relationship Id="rId86" Type="http://schemas.openxmlformats.org/officeDocument/2006/relationships/image" Target="../media/image683.png"/><Relationship Id="rId4" Type="http://schemas.openxmlformats.org/officeDocument/2006/relationships/image" Target="../media/image601.png"/><Relationship Id="rId9" Type="http://schemas.openxmlformats.org/officeDocument/2006/relationships/image" Target="../media/image606.svg"/><Relationship Id="rId13" Type="http://schemas.openxmlformats.org/officeDocument/2006/relationships/image" Target="../media/image610.svg"/><Relationship Id="rId18" Type="http://schemas.openxmlformats.org/officeDocument/2006/relationships/image" Target="../media/image615.png"/><Relationship Id="rId39" Type="http://schemas.openxmlformats.org/officeDocument/2006/relationships/image" Target="../media/image636.svg"/><Relationship Id="rId34" Type="http://schemas.openxmlformats.org/officeDocument/2006/relationships/image" Target="../media/image631.png"/><Relationship Id="rId50" Type="http://schemas.openxmlformats.org/officeDocument/2006/relationships/image" Target="../media/image647.png"/><Relationship Id="rId55" Type="http://schemas.openxmlformats.org/officeDocument/2006/relationships/image" Target="../media/image652.svg"/><Relationship Id="rId76" Type="http://schemas.openxmlformats.org/officeDocument/2006/relationships/image" Target="../media/image673.png"/><Relationship Id="rId7" Type="http://schemas.openxmlformats.org/officeDocument/2006/relationships/image" Target="../media/image604.svg"/><Relationship Id="rId71" Type="http://schemas.openxmlformats.org/officeDocument/2006/relationships/image" Target="../media/image668.svg"/><Relationship Id="rId2" Type="http://schemas.openxmlformats.org/officeDocument/2006/relationships/image" Target="../media/image599.png"/><Relationship Id="rId29" Type="http://schemas.openxmlformats.org/officeDocument/2006/relationships/image" Target="../media/image626.svg"/><Relationship Id="rId24" Type="http://schemas.openxmlformats.org/officeDocument/2006/relationships/image" Target="../media/image621.png"/><Relationship Id="rId40" Type="http://schemas.openxmlformats.org/officeDocument/2006/relationships/image" Target="../media/image637.png"/><Relationship Id="rId45" Type="http://schemas.openxmlformats.org/officeDocument/2006/relationships/image" Target="../media/image642.svg"/><Relationship Id="rId66" Type="http://schemas.openxmlformats.org/officeDocument/2006/relationships/image" Target="../media/image663.png"/><Relationship Id="rId87" Type="http://schemas.openxmlformats.org/officeDocument/2006/relationships/image" Target="../media/image684.svg"/><Relationship Id="rId61" Type="http://schemas.openxmlformats.org/officeDocument/2006/relationships/image" Target="../media/image658.svg"/><Relationship Id="rId82" Type="http://schemas.openxmlformats.org/officeDocument/2006/relationships/image" Target="../media/image679.png"/><Relationship Id="rId19" Type="http://schemas.openxmlformats.org/officeDocument/2006/relationships/image" Target="../media/image616.svg"/></Relationships>
</file>

<file path=ppt/slides/_rels/slide12.xml.rels><?xml version="1.0" encoding="UTF-8" standalone="yes"?>
<Relationships xmlns="http://schemas.openxmlformats.org/package/2006/relationships"><Relationship Id="rId8" Type="http://schemas.openxmlformats.org/officeDocument/2006/relationships/image" Target="../media/image693.png"/><Relationship Id="rId13" Type="http://schemas.openxmlformats.org/officeDocument/2006/relationships/image" Target="../media/image698.svg"/><Relationship Id="rId18" Type="http://schemas.openxmlformats.org/officeDocument/2006/relationships/image" Target="../media/image703.png"/><Relationship Id="rId26" Type="http://schemas.openxmlformats.org/officeDocument/2006/relationships/image" Target="../media/image711.png"/><Relationship Id="rId3" Type="http://schemas.openxmlformats.org/officeDocument/2006/relationships/image" Target="../media/image688.svg"/><Relationship Id="rId21" Type="http://schemas.openxmlformats.org/officeDocument/2006/relationships/image" Target="../media/image706.svg"/><Relationship Id="rId7" Type="http://schemas.openxmlformats.org/officeDocument/2006/relationships/image" Target="../media/image692.svg"/><Relationship Id="rId12" Type="http://schemas.openxmlformats.org/officeDocument/2006/relationships/image" Target="../media/image697.png"/><Relationship Id="rId17" Type="http://schemas.openxmlformats.org/officeDocument/2006/relationships/image" Target="../media/image702.svg"/><Relationship Id="rId25" Type="http://schemas.openxmlformats.org/officeDocument/2006/relationships/image" Target="../media/image710.svg"/><Relationship Id="rId2" Type="http://schemas.openxmlformats.org/officeDocument/2006/relationships/image" Target="../media/image687.png"/><Relationship Id="rId16" Type="http://schemas.openxmlformats.org/officeDocument/2006/relationships/image" Target="../media/image701.png"/><Relationship Id="rId20" Type="http://schemas.openxmlformats.org/officeDocument/2006/relationships/image" Target="../media/image705.png"/><Relationship Id="rId29" Type="http://schemas.openxmlformats.org/officeDocument/2006/relationships/image" Target="../media/image714.svg"/><Relationship Id="rId1" Type="http://schemas.openxmlformats.org/officeDocument/2006/relationships/slideLayout" Target="../slideLayouts/slideLayout8.xml"/><Relationship Id="rId6" Type="http://schemas.openxmlformats.org/officeDocument/2006/relationships/image" Target="../media/image691.png"/><Relationship Id="rId11" Type="http://schemas.openxmlformats.org/officeDocument/2006/relationships/image" Target="../media/image696.svg"/><Relationship Id="rId24" Type="http://schemas.openxmlformats.org/officeDocument/2006/relationships/image" Target="../media/image709.png"/><Relationship Id="rId5" Type="http://schemas.openxmlformats.org/officeDocument/2006/relationships/image" Target="../media/image690.svg"/><Relationship Id="rId15" Type="http://schemas.openxmlformats.org/officeDocument/2006/relationships/image" Target="../media/image700.svg"/><Relationship Id="rId23" Type="http://schemas.openxmlformats.org/officeDocument/2006/relationships/image" Target="../media/image708.svg"/><Relationship Id="rId28" Type="http://schemas.openxmlformats.org/officeDocument/2006/relationships/image" Target="../media/image713.png"/><Relationship Id="rId10" Type="http://schemas.openxmlformats.org/officeDocument/2006/relationships/image" Target="../media/image695.png"/><Relationship Id="rId19" Type="http://schemas.openxmlformats.org/officeDocument/2006/relationships/image" Target="../media/image704.svg"/><Relationship Id="rId4" Type="http://schemas.openxmlformats.org/officeDocument/2006/relationships/image" Target="../media/image689.png"/><Relationship Id="rId9" Type="http://schemas.openxmlformats.org/officeDocument/2006/relationships/image" Target="../media/image694.svg"/><Relationship Id="rId14" Type="http://schemas.openxmlformats.org/officeDocument/2006/relationships/image" Target="../media/image699.png"/><Relationship Id="rId22" Type="http://schemas.openxmlformats.org/officeDocument/2006/relationships/image" Target="../media/image707.png"/><Relationship Id="rId27" Type="http://schemas.openxmlformats.org/officeDocument/2006/relationships/image" Target="../media/image712.svg"/></Relationships>
</file>

<file path=ppt/slides/_rels/slide2.xml.rels><?xml version="1.0" encoding="UTF-8" standalone="yes"?>
<Relationships xmlns="http://schemas.openxmlformats.org/package/2006/relationships"><Relationship Id="rId13" Type="http://schemas.openxmlformats.org/officeDocument/2006/relationships/image" Target="../media/image14.svg"/><Relationship Id="rId18" Type="http://schemas.openxmlformats.org/officeDocument/2006/relationships/image" Target="../media/image19.png"/><Relationship Id="rId26" Type="http://schemas.openxmlformats.org/officeDocument/2006/relationships/image" Target="../media/image27.png"/><Relationship Id="rId39" Type="http://schemas.openxmlformats.org/officeDocument/2006/relationships/image" Target="../media/image40.svg"/><Relationship Id="rId21" Type="http://schemas.openxmlformats.org/officeDocument/2006/relationships/image" Target="../media/image22.svg"/><Relationship Id="rId34" Type="http://schemas.openxmlformats.org/officeDocument/2006/relationships/image" Target="../media/image35.png"/><Relationship Id="rId7" Type="http://schemas.openxmlformats.org/officeDocument/2006/relationships/image" Target="../media/image8.sv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29" Type="http://schemas.openxmlformats.org/officeDocument/2006/relationships/image" Target="../media/image30.svg"/><Relationship Id="rId41" Type="http://schemas.openxmlformats.org/officeDocument/2006/relationships/image" Target="../media/image42.svg"/><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image" Target="../media/image12.svg"/><Relationship Id="rId24" Type="http://schemas.openxmlformats.org/officeDocument/2006/relationships/image" Target="../media/image25.png"/><Relationship Id="rId32" Type="http://schemas.openxmlformats.org/officeDocument/2006/relationships/image" Target="../media/image33.png"/><Relationship Id="rId37" Type="http://schemas.openxmlformats.org/officeDocument/2006/relationships/image" Target="../media/image38.svg"/><Relationship Id="rId40" Type="http://schemas.openxmlformats.org/officeDocument/2006/relationships/image" Target="../media/image41.png"/><Relationship Id="rId5" Type="http://schemas.openxmlformats.org/officeDocument/2006/relationships/image" Target="../media/image6.svg"/><Relationship Id="rId15" Type="http://schemas.openxmlformats.org/officeDocument/2006/relationships/image" Target="../media/image16.svg"/><Relationship Id="rId23" Type="http://schemas.openxmlformats.org/officeDocument/2006/relationships/image" Target="../media/image24.svg"/><Relationship Id="rId28" Type="http://schemas.openxmlformats.org/officeDocument/2006/relationships/image" Target="../media/image29.png"/><Relationship Id="rId36" Type="http://schemas.openxmlformats.org/officeDocument/2006/relationships/image" Target="../media/image37.png"/><Relationship Id="rId10" Type="http://schemas.openxmlformats.org/officeDocument/2006/relationships/image" Target="../media/image11.png"/><Relationship Id="rId19" Type="http://schemas.openxmlformats.org/officeDocument/2006/relationships/image" Target="../media/image20.svg"/><Relationship Id="rId31" Type="http://schemas.openxmlformats.org/officeDocument/2006/relationships/image" Target="../media/image32.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png"/><Relationship Id="rId27" Type="http://schemas.openxmlformats.org/officeDocument/2006/relationships/image" Target="../media/image28.svg"/><Relationship Id="rId30" Type="http://schemas.openxmlformats.org/officeDocument/2006/relationships/image" Target="../media/image31.png"/><Relationship Id="rId35" Type="http://schemas.openxmlformats.org/officeDocument/2006/relationships/image" Target="../media/image36.svg"/><Relationship Id="rId8" Type="http://schemas.openxmlformats.org/officeDocument/2006/relationships/image" Target="../media/image9.png"/><Relationship Id="rId3" Type="http://schemas.openxmlformats.org/officeDocument/2006/relationships/image" Target="../media/image4.svg"/><Relationship Id="rId12" Type="http://schemas.openxmlformats.org/officeDocument/2006/relationships/image" Target="../media/image13.png"/><Relationship Id="rId17" Type="http://schemas.openxmlformats.org/officeDocument/2006/relationships/image" Target="../media/image18.svg"/><Relationship Id="rId25" Type="http://schemas.openxmlformats.org/officeDocument/2006/relationships/image" Target="../media/image26.svg"/><Relationship Id="rId33" Type="http://schemas.openxmlformats.org/officeDocument/2006/relationships/image" Target="../media/image34.svg"/><Relationship Id="rId38" Type="http://schemas.openxmlformats.org/officeDocument/2006/relationships/image" Target="../media/image39.png"/></Relationships>
</file>

<file path=ppt/slides/_rels/slide3.xml.rels><?xml version="1.0" encoding="UTF-8" standalone="yes"?>
<Relationships xmlns="http://schemas.openxmlformats.org/package/2006/relationships"><Relationship Id="rId26" Type="http://schemas.openxmlformats.org/officeDocument/2006/relationships/image" Target="../media/image67.png"/><Relationship Id="rId21" Type="http://schemas.openxmlformats.org/officeDocument/2006/relationships/image" Target="../media/image62.svg"/><Relationship Id="rId42" Type="http://schemas.openxmlformats.org/officeDocument/2006/relationships/image" Target="../media/image83.png"/><Relationship Id="rId47" Type="http://schemas.openxmlformats.org/officeDocument/2006/relationships/image" Target="../media/image88.svg"/><Relationship Id="rId63" Type="http://schemas.openxmlformats.org/officeDocument/2006/relationships/image" Target="../media/image104.svg"/><Relationship Id="rId68" Type="http://schemas.openxmlformats.org/officeDocument/2006/relationships/image" Target="../media/image109.png"/><Relationship Id="rId16" Type="http://schemas.openxmlformats.org/officeDocument/2006/relationships/image" Target="../media/image57.png"/><Relationship Id="rId11" Type="http://schemas.openxmlformats.org/officeDocument/2006/relationships/image" Target="../media/image52.svg"/><Relationship Id="rId32" Type="http://schemas.openxmlformats.org/officeDocument/2006/relationships/image" Target="../media/image73.png"/><Relationship Id="rId37" Type="http://schemas.openxmlformats.org/officeDocument/2006/relationships/image" Target="../media/image78.svg"/><Relationship Id="rId53" Type="http://schemas.openxmlformats.org/officeDocument/2006/relationships/image" Target="../media/image94.svg"/><Relationship Id="rId58" Type="http://schemas.openxmlformats.org/officeDocument/2006/relationships/image" Target="../media/image99.png"/><Relationship Id="rId74" Type="http://schemas.openxmlformats.org/officeDocument/2006/relationships/image" Target="../media/image115.png"/><Relationship Id="rId79" Type="http://schemas.openxmlformats.org/officeDocument/2006/relationships/image" Target="../media/image120.svg"/><Relationship Id="rId5" Type="http://schemas.openxmlformats.org/officeDocument/2006/relationships/image" Target="../media/image46.svg"/><Relationship Id="rId61" Type="http://schemas.openxmlformats.org/officeDocument/2006/relationships/image" Target="../media/image102.svg"/><Relationship Id="rId82" Type="http://schemas.openxmlformats.org/officeDocument/2006/relationships/image" Target="../media/image123.png"/><Relationship Id="rId19" Type="http://schemas.openxmlformats.org/officeDocument/2006/relationships/image" Target="../media/image60.svg"/><Relationship Id="rId14" Type="http://schemas.openxmlformats.org/officeDocument/2006/relationships/image" Target="../media/image55.png"/><Relationship Id="rId22" Type="http://schemas.openxmlformats.org/officeDocument/2006/relationships/image" Target="../media/image63.png"/><Relationship Id="rId27" Type="http://schemas.openxmlformats.org/officeDocument/2006/relationships/image" Target="../media/image68.svg"/><Relationship Id="rId30" Type="http://schemas.openxmlformats.org/officeDocument/2006/relationships/image" Target="../media/image71.png"/><Relationship Id="rId35" Type="http://schemas.openxmlformats.org/officeDocument/2006/relationships/image" Target="../media/image76.svg"/><Relationship Id="rId43" Type="http://schemas.openxmlformats.org/officeDocument/2006/relationships/image" Target="../media/image84.svg"/><Relationship Id="rId48" Type="http://schemas.openxmlformats.org/officeDocument/2006/relationships/image" Target="../media/image89.png"/><Relationship Id="rId56" Type="http://schemas.openxmlformats.org/officeDocument/2006/relationships/image" Target="../media/image97.png"/><Relationship Id="rId64" Type="http://schemas.openxmlformats.org/officeDocument/2006/relationships/image" Target="../media/image105.png"/><Relationship Id="rId69" Type="http://schemas.openxmlformats.org/officeDocument/2006/relationships/image" Target="../media/image110.svg"/><Relationship Id="rId77" Type="http://schemas.openxmlformats.org/officeDocument/2006/relationships/image" Target="../media/image118.svg"/><Relationship Id="rId8" Type="http://schemas.openxmlformats.org/officeDocument/2006/relationships/image" Target="../media/image49.png"/><Relationship Id="rId51" Type="http://schemas.openxmlformats.org/officeDocument/2006/relationships/image" Target="../media/image92.svg"/><Relationship Id="rId72" Type="http://schemas.openxmlformats.org/officeDocument/2006/relationships/image" Target="../media/image113.png"/><Relationship Id="rId80" Type="http://schemas.openxmlformats.org/officeDocument/2006/relationships/image" Target="../media/image121.png"/><Relationship Id="rId3" Type="http://schemas.openxmlformats.org/officeDocument/2006/relationships/image" Target="../media/image44.svg"/><Relationship Id="rId12" Type="http://schemas.openxmlformats.org/officeDocument/2006/relationships/image" Target="../media/image53.png"/><Relationship Id="rId17" Type="http://schemas.openxmlformats.org/officeDocument/2006/relationships/image" Target="../media/image58.svg"/><Relationship Id="rId25" Type="http://schemas.openxmlformats.org/officeDocument/2006/relationships/image" Target="../media/image66.svg"/><Relationship Id="rId33" Type="http://schemas.openxmlformats.org/officeDocument/2006/relationships/image" Target="../media/image74.svg"/><Relationship Id="rId38" Type="http://schemas.openxmlformats.org/officeDocument/2006/relationships/image" Target="../media/image79.png"/><Relationship Id="rId46" Type="http://schemas.openxmlformats.org/officeDocument/2006/relationships/image" Target="../media/image87.png"/><Relationship Id="rId59" Type="http://schemas.openxmlformats.org/officeDocument/2006/relationships/image" Target="../media/image100.svg"/><Relationship Id="rId67" Type="http://schemas.openxmlformats.org/officeDocument/2006/relationships/image" Target="../media/image108.svg"/><Relationship Id="rId20" Type="http://schemas.openxmlformats.org/officeDocument/2006/relationships/image" Target="../media/image61.png"/><Relationship Id="rId41" Type="http://schemas.openxmlformats.org/officeDocument/2006/relationships/image" Target="../media/image82.svg"/><Relationship Id="rId54" Type="http://schemas.openxmlformats.org/officeDocument/2006/relationships/image" Target="../media/image95.png"/><Relationship Id="rId62" Type="http://schemas.openxmlformats.org/officeDocument/2006/relationships/image" Target="../media/image103.png"/><Relationship Id="rId70" Type="http://schemas.openxmlformats.org/officeDocument/2006/relationships/image" Target="../media/image111.png"/><Relationship Id="rId75" Type="http://schemas.openxmlformats.org/officeDocument/2006/relationships/image" Target="../media/image116.svg"/><Relationship Id="rId83" Type="http://schemas.openxmlformats.org/officeDocument/2006/relationships/image" Target="../media/image124.svg"/><Relationship Id="rId1" Type="http://schemas.openxmlformats.org/officeDocument/2006/relationships/slideLayout" Target="../slideLayouts/slideLayout8.xml"/><Relationship Id="rId6" Type="http://schemas.openxmlformats.org/officeDocument/2006/relationships/image" Target="../media/image47.png"/><Relationship Id="rId15" Type="http://schemas.openxmlformats.org/officeDocument/2006/relationships/image" Target="../media/image56.svg"/><Relationship Id="rId23" Type="http://schemas.openxmlformats.org/officeDocument/2006/relationships/image" Target="../media/image64.svg"/><Relationship Id="rId28" Type="http://schemas.openxmlformats.org/officeDocument/2006/relationships/image" Target="../media/image69.png"/><Relationship Id="rId36" Type="http://schemas.openxmlformats.org/officeDocument/2006/relationships/image" Target="../media/image77.png"/><Relationship Id="rId49" Type="http://schemas.openxmlformats.org/officeDocument/2006/relationships/image" Target="../media/image90.svg"/><Relationship Id="rId57" Type="http://schemas.openxmlformats.org/officeDocument/2006/relationships/image" Target="../media/image98.svg"/><Relationship Id="rId10" Type="http://schemas.openxmlformats.org/officeDocument/2006/relationships/image" Target="../media/image51.png"/><Relationship Id="rId31" Type="http://schemas.openxmlformats.org/officeDocument/2006/relationships/image" Target="../media/image72.svg"/><Relationship Id="rId44" Type="http://schemas.openxmlformats.org/officeDocument/2006/relationships/image" Target="../media/image85.png"/><Relationship Id="rId52" Type="http://schemas.openxmlformats.org/officeDocument/2006/relationships/image" Target="../media/image93.png"/><Relationship Id="rId60" Type="http://schemas.openxmlformats.org/officeDocument/2006/relationships/image" Target="../media/image101.png"/><Relationship Id="rId65" Type="http://schemas.openxmlformats.org/officeDocument/2006/relationships/image" Target="../media/image106.svg"/><Relationship Id="rId73" Type="http://schemas.openxmlformats.org/officeDocument/2006/relationships/image" Target="../media/image114.svg"/><Relationship Id="rId78" Type="http://schemas.openxmlformats.org/officeDocument/2006/relationships/image" Target="../media/image119.png"/><Relationship Id="rId81" Type="http://schemas.openxmlformats.org/officeDocument/2006/relationships/image" Target="../media/image122.svg"/><Relationship Id="rId4" Type="http://schemas.openxmlformats.org/officeDocument/2006/relationships/image" Target="../media/image45.png"/><Relationship Id="rId9" Type="http://schemas.openxmlformats.org/officeDocument/2006/relationships/image" Target="../media/image50.svg"/><Relationship Id="rId13" Type="http://schemas.openxmlformats.org/officeDocument/2006/relationships/image" Target="../media/image54.svg"/><Relationship Id="rId18" Type="http://schemas.openxmlformats.org/officeDocument/2006/relationships/image" Target="../media/image59.png"/><Relationship Id="rId39" Type="http://schemas.openxmlformats.org/officeDocument/2006/relationships/image" Target="../media/image80.svg"/><Relationship Id="rId34" Type="http://schemas.openxmlformats.org/officeDocument/2006/relationships/image" Target="../media/image75.png"/><Relationship Id="rId50" Type="http://schemas.openxmlformats.org/officeDocument/2006/relationships/image" Target="../media/image91.png"/><Relationship Id="rId55" Type="http://schemas.openxmlformats.org/officeDocument/2006/relationships/image" Target="../media/image96.svg"/><Relationship Id="rId76" Type="http://schemas.openxmlformats.org/officeDocument/2006/relationships/image" Target="../media/image117.png"/><Relationship Id="rId7" Type="http://schemas.openxmlformats.org/officeDocument/2006/relationships/image" Target="../media/image48.svg"/><Relationship Id="rId71" Type="http://schemas.openxmlformats.org/officeDocument/2006/relationships/image" Target="../media/image112.svg"/><Relationship Id="rId2" Type="http://schemas.openxmlformats.org/officeDocument/2006/relationships/image" Target="../media/image43.png"/><Relationship Id="rId29" Type="http://schemas.openxmlformats.org/officeDocument/2006/relationships/image" Target="../media/image70.svg"/><Relationship Id="rId24" Type="http://schemas.openxmlformats.org/officeDocument/2006/relationships/image" Target="../media/image65.png"/><Relationship Id="rId40" Type="http://schemas.openxmlformats.org/officeDocument/2006/relationships/image" Target="../media/image81.png"/><Relationship Id="rId45" Type="http://schemas.openxmlformats.org/officeDocument/2006/relationships/image" Target="../media/image86.svg"/><Relationship Id="rId66" Type="http://schemas.openxmlformats.org/officeDocument/2006/relationships/image" Target="../media/image107.png"/></Relationships>
</file>

<file path=ppt/slides/_rels/slide4.xml.rels><?xml version="1.0" encoding="UTF-8" standalone="yes"?>
<Relationships xmlns="http://schemas.openxmlformats.org/package/2006/relationships"><Relationship Id="rId13" Type="http://schemas.openxmlformats.org/officeDocument/2006/relationships/image" Target="../media/image136.svg"/><Relationship Id="rId18" Type="http://schemas.openxmlformats.org/officeDocument/2006/relationships/image" Target="../media/image141.png"/><Relationship Id="rId26" Type="http://schemas.openxmlformats.org/officeDocument/2006/relationships/image" Target="../media/image149.png"/><Relationship Id="rId39" Type="http://schemas.openxmlformats.org/officeDocument/2006/relationships/image" Target="../media/image162.svg"/><Relationship Id="rId21" Type="http://schemas.openxmlformats.org/officeDocument/2006/relationships/image" Target="../media/image144.svg"/><Relationship Id="rId34" Type="http://schemas.openxmlformats.org/officeDocument/2006/relationships/image" Target="../media/image157.png"/><Relationship Id="rId42" Type="http://schemas.openxmlformats.org/officeDocument/2006/relationships/image" Target="../media/image165.png"/><Relationship Id="rId7" Type="http://schemas.openxmlformats.org/officeDocument/2006/relationships/image" Target="../media/image130.svg"/><Relationship Id="rId2" Type="http://schemas.openxmlformats.org/officeDocument/2006/relationships/image" Target="../media/image125.png"/><Relationship Id="rId16" Type="http://schemas.openxmlformats.org/officeDocument/2006/relationships/image" Target="../media/image139.png"/><Relationship Id="rId20" Type="http://schemas.openxmlformats.org/officeDocument/2006/relationships/image" Target="../media/image143.png"/><Relationship Id="rId29" Type="http://schemas.openxmlformats.org/officeDocument/2006/relationships/image" Target="../media/image152.svg"/><Relationship Id="rId41" Type="http://schemas.openxmlformats.org/officeDocument/2006/relationships/image" Target="../media/image164.svg"/><Relationship Id="rId1" Type="http://schemas.openxmlformats.org/officeDocument/2006/relationships/slideLayout" Target="../slideLayouts/slideLayout8.xml"/><Relationship Id="rId6" Type="http://schemas.openxmlformats.org/officeDocument/2006/relationships/image" Target="../media/image129.png"/><Relationship Id="rId11" Type="http://schemas.openxmlformats.org/officeDocument/2006/relationships/image" Target="../media/image134.svg"/><Relationship Id="rId24" Type="http://schemas.openxmlformats.org/officeDocument/2006/relationships/image" Target="../media/image147.png"/><Relationship Id="rId32" Type="http://schemas.openxmlformats.org/officeDocument/2006/relationships/image" Target="../media/image155.png"/><Relationship Id="rId37" Type="http://schemas.openxmlformats.org/officeDocument/2006/relationships/image" Target="../media/image160.svg"/><Relationship Id="rId40" Type="http://schemas.openxmlformats.org/officeDocument/2006/relationships/image" Target="../media/image163.png"/><Relationship Id="rId5" Type="http://schemas.openxmlformats.org/officeDocument/2006/relationships/image" Target="../media/image128.svg"/><Relationship Id="rId15" Type="http://schemas.openxmlformats.org/officeDocument/2006/relationships/image" Target="../media/image138.svg"/><Relationship Id="rId23" Type="http://schemas.openxmlformats.org/officeDocument/2006/relationships/image" Target="../media/image146.svg"/><Relationship Id="rId28" Type="http://schemas.openxmlformats.org/officeDocument/2006/relationships/image" Target="../media/image151.png"/><Relationship Id="rId36" Type="http://schemas.openxmlformats.org/officeDocument/2006/relationships/image" Target="../media/image159.png"/><Relationship Id="rId10" Type="http://schemas.openxmlformats.org/officeDocument/2006/relationships/image" Target="../media/image133.png"/><Relationship Id="rId19" Type="http://schemas.openxmlformats.org/officeDocument/2006/relationships/image" Target="../media/image142.svg"/><Relationship Id="rId31" Type="http://schemas.openxmlformats.org/officeDocument/2006/relationships/image" Target="../media/image154.svg"/><Relationship Id="rId4" Type="http://schemas.openxmlformats.org/officeDocument/2006/relationships/image" Target="../media/image127.png"/><Relationship Id="rId9" Type="http://schemas.openxmlformats.org/officeDocument/2006/relationships/image" Target="../media/image132.svg"/><Relationship Id="rId14" Type="http://schemas.openxmlformats.org/officeDocument/2006/relationships/image" Target="../media/image137.png"/><Relationship Id="rId22" Type="http://schemas.openxmlformats.org/officeDocument/2006/relationships/image" Target="../media/image145.png"/><Relationship Id="rId27" Type="http://schemas.openxmlformats.org/officeDocument/2006/relationships/image" Target="../media/image150.svg"/><Relationship Id="rId30" Type="http://schemas.openxmlformats.org/officeDocument/2006/relationships/image" Target="../media/image153.png"/><Relationship Id="rId35" Type="http://schemas.openxmlformats.org/officeDocument/2006/relationships/image" Target="../media/image158.svg"/><Relationship Id="rId43" Type="http://schemas.openxmlformats.org/officeDocument/2006/relationships/image" Target="../media/image166.svg"/><Relationship Id="rId8" Type="http://schemas.openxmlformats.org/officeDocument/2006/relationships/image" Target="../media/image131.png"/><Relationship Id="rId3" Type="http://schemas.openxmlformats.org/officeDocument/2006/relationships/image" Target="../media/image126.svg"/><Relationship Id="rId12" Type="http://schemas.openxmlformats.org/officeDocument/2006/relationships/image" Target="../media/image135.png"/><Relationship Id="rId17" Type="http://schemas.openxmlformats.org/officeDocument/2006/relationships/image" Target="../media/image140.svg"/><Relationship Id="rId25" Type="http://schemas.openxmlformats.org/officeDocument/2006/relationships/image" Target="../media/image148.svg"/><Relationship Id="rId33" Type="http://schemas.openxmlformats.org/officeDocument/2006/relationships/image" Target="../media/image156.svg"/><Relationship Id="rId38" Type="http://schemas.openxmlformats.org/officeDocument/2006/relationships/image" Target="../media/image161.png"/></Relationships>
</file>

<file path=ppt/slides/_rels/slide5.xml.rels><?xml version="1.0" encoding="UTF-8" standalone="yes"?>
<Relationships xmlns="http://schemas.openxmlformats.org/package/2006/relationships"><Relationship Id="rId26" Type="http://schemas.openxmlformats.org/officeDocument/2006/relationships/image" Target="../media/image191.png"/><Relationship Id="rId21" Type="http://schemas.openxmlformats.org/officeDocument/2006/relationships/image" Target="../media/image186.svg"/><Relationship Id="rId42" Type="http://schemas.openxmlformats.org/officeDocument/2006/relationships/image" Target="../media/image207.png"/><Relationship Id="rId47" Type="http://schemas.openxmlformats.org/officeDocument/2006/relationships/image" Target="../media/image212.svg"/><Relationship Id="rId63" Type="http://schemas.openxmlformats.org/officeDocument/2006/relationships/image" Target="../media/image228.svg"/><Relationship Id="rId68" Type="http://schemas.openxmlformats.org/officeDocument/2006/relationships/image" Target="../media/image233.png"/><Relationship Id="rId7" Type="http://schemas.openxmlformats.org/officeDocument/2006/relationships/image" Target="../media/image172.svg"/><Relationship Id="rId71" Type="http://schemas.openxmlformats.org/officeDocument/2006/relationships/image" Target="../media/image236.svg"/><Relationship Id="rId2" Type="http://schemas.openxmlformats.org/officeDocument/2006/relationships/image" Target="../media/image167.png"/><Relationship Id="rId16" Type="http://schemas.openxmlformats.org/officeDocument/2006/relationships/image" Target="../media/image181.png"/><Relationship Id="rId29" Type="http://schemas.openxmlformats.org/officeDocument/2006/relationships/image" Target="../media/image194.svg"/><Relationship Id="rId11" Type="http://schemas.openxmlformats.org/officeDocument/2006/relationships/image" Target="../media/image176.svg"/><Relationship Id="rId24" Type="http://schemas.openxmlformats.org/officeDocument/2006/relationships/image" Target="../media/image189.png"/><Relationship Id="rId32" Type="http://schemas.openxmlformats.org/officeDocument/2006/relationships/image" Target="../media/image197.png"/><Relationship Id="rId37" Type="http://schemas.openxmlformats.org/officeDocument/2006/relationships/image" Target="../media/image202.svg"/><Relationship Id="rId40" Type="http://schemas.openxmlformats.org/officeDocument/2006/relationships/image" Target="../media/image205.png"/><Relationship Id="rId45" Type="http://schemas.openxmlformats.org/officeDocument/2006/relationships/image" Target="../media/image210.svg"/><Relationship Id="rId53" Type="http://schemas.openxmlformats.org/officeDocument/2006/relationships/image" Target="../media/image218.svg"/><Relationship Id="rId58" Type="http://schemas.openxmlformats.org/officeDocument/2006/relationships/image" Target="../media/image223.png"/><Relationship Id="rId66" Type="http://schemas.openxmlformats.org/officeDocument/2006/relationships/image" Target="../media/image231.png"/><Relationship Id="rId5" Type="http://schemas.openxmlformats.org/officeDocument/2006/relationships/image" Target="../media/image170.svg"/><Relationship Id="rId61" Type="http://schemas.openxmlformats.org/officeDocument/2006/relationships/image" Target="../media/image226.svg"/><Relationship Id="rId19" Type="http://schemas.openxmlformats.org/officeDocument/2006/relationships/image" Target="../media/image184.svg"/><Relationship Id="rId14" Type="http://schemas.openxmlformats.org/officeDocument/2006/relationships/image" Target="../media/image179.png"/><Relationship Id="rId22" Type="http://schemas.openxmlformats.org/officeDocument/2006/relationships/image" Target="../media/image187.png"/><Relationship Id="rId27" Type="http://schemas.openxmlformats.org/officeDocument/2006/relationships/image" Target="../media/image192.svg"/><Relationship Id="rId30" Type="http://schemas.openxmlformats.org/officeDocument/2006/relationships/image" Target="../media/image195.png"/><Relationship Id="rId35" Type="http://schemas.openxmlformats.org/officeDocument/2006/relationships/image" Target="../media/image200.svg"/><Relationship Id="rId43" Type="http://schemas.openxmlformats.org/officeDocument/2006/relationships/image" Target="../media/image208.svg"/><Relationship Id="rId48" Type="http://schemas.openxmlformats.org/officeDocument/2006/relationships/image" Target="../media/image213.png"/><Relationship Id="rId56" Type="http://schemas.openxmlformats.org/officeDocument/2006/relationships/image" Target="../media/image221.png"/><Relationship Id="rId64" Type="http://schemas.openxmlformats.org/officeDocument/2006/relationships/image" Target="../media/image229.png"/><Relationship Id="rId69" Type="http://schemas.openxmlformats.org/officeDocument/2006/relationships/image" Target="../media/image234.svg"/><Relationship Id="rId8" Type="http://schemas.openxmlformats.org/officeDocument/2006/relationships/image" Target="../media/image173.png"/><Relationship Id="rId51" Type="http://schemas.openxmlformats.org/officeDocument/2006/relationships/image" Target="../media/image216.svg"/><Relationship Id="rId3" Type="http://schemas.openxmlformats.org/officeDocument/2006/relationships/image" Target="../media/image168.svg"/><Relationship Id="rId12" Type="http://schemas.openxmlformats.org/officeDocument/2006/relationships/image" Target="../media/image177.png"/><Relationship Id="rId17" Type="http://schemas.openxmlformats.org/officeDocument/2006/relationships/image" Target="../media/image182.svg"/><Relationship Id="rId25" Type="http://schemas.openxmlformats.org/officeDocument/2006/relationships/image" Target="../media/image190.svg"/><Relationship Id="rId33" Type="http://schemas.openxmlformats.org/officeDocument/2006/relationships/image" Target="../media/image198.svg"/><Relationship Id="rId38" Type="http://schemas.openxmlformats.org/officeDocument/2006/relationships/image" Target="../media/image203.png"/><Relationship Id="rId46" Type="http://schemas.openxmlformats.org/officeDocument/2006/relationships/image" Target="../media/image211.png"/><Relationship Id="rId59" Type="http://schemas.openxmlformats.org/officeDocument/2006/relationships/image" Target="../media/image224.svg"/><Relationship Id="rId67" Type="http://schemas.openxmlformats.org/officeDocument/2006/relationships/image" Target="../media/image232.svg"/><Relationship Id="rId20" Type="http://schemas.openxmlformats.org/officeDocument/2006/relationships/image" Target="../media/image185.png"/><Relationship Id="rId41" Type="http://schemas.openxmlformats.org/officeDocument/2006/relationships/image" Target="../media/image206.svg"/><Relationship Id="rId54" Type="http://schemas.openxmlformats.org/officeDocument/2006/relationships/image" Target="../media/image219.png"/><Relationship Id="rId62" Type="http://schemas.openxmlformats.org/officeDocument/2006/relationships/image" Target="../media/image227.png"/><Relationship Id="rId70" Type="http://schemas.openxmlformats.org/officeDocument/2006/relationships/image" Target="../media/image235.png"/><Relationship Id="rId1" Type="http://schemas.openxmlformats.org/officeDocument/2006/relationships/slideLayout" Target="../slideLayouts/slideLayout8.xml"/><Relationship Id="rId6" Type="http://schemas.openxmlformats.org/officeDocument/2006/relationships/image" Target="../media/image171.png"/><Relationship Id="rId15" Type="http://schemas.openxmlformats.org/officeDocument/2006/relationships/image" Target="../media/image180.svg"/><Relationship Id="rId23" Type="http://schemas.openxmlformats.org/officeDocument/2006/relationships/image" Target="../media/image188.svg"/><Relationship Id="rId28" Type="http://schemas.openxmlformats.org/officeDocument/2006/relationships/image" Target="../media/image193.png"/><Relationship Id="rId36" Type="http://schemas.openxmlformats.org/officeDocument/2006/relationships/image" Target="../media/image201.png"/><Relationship Id="rId49" Type="http://schemas.openxmlformats.org/officeDocument/2006/relationships/image" Target="../media/image214.svg"/><Relationship Id="rId57" Type="http://schemas.openxmlformats.org/officeDocument/2006/relationships/image" Target="../media/image222.svg"/><Relationship Id="rId10" Type="http://schemas.openxmlformats.org/officeDocument/2006/relationships/image" Target="../media/image175.png"/><Relationship Id="rId31" Type="http://schemas.openxmlformats.org/officeDocument/2006/relationships/image" Target="../media/image196.svg"/><Relationship Id="rId44" Type="http://schemas.openxmlformats.org/officeDocument/2006/relationships/image" Target="../media/image209.png"/><Relationship Id="rId52" Type="http://schemas.openxmlformats.org/officeDocument/2006/relationships/image" Target="../media/image217.png"/><Relationship Id="rId60" Type="http://schemas.openxmlformats.org/officeDocument/2006/relationships/image" Target="../media/image225.png"/><Relationship Id="rId65" Type="http://schemas.openxmlformats.org/officeDocument/2006/relationships/image" Target="../media/image230.svg"/><Relationship Id="rId4" Type="http://schemas.openxmlformats.org/officeDocument/2006/relationships/image" Target="../media/image169.png"/><Relationship Id="rId9" Type="http://schemas.openxmlformats.org/officeDocument/2006/relationships/image" Target="../media/image174.svg"/><Relationship Id="rId13" Type="http://schemas.openxmlformats.org/officeDocument/2006/relationships/image" Target="../media/image178.svg"/><Relationship Id="rId18" Type="http://schemas.openxmlformats.org/officeDocument/2006/relationships/image" Target="../media/image183.png"/><Relationship Id="rId39" Type="http://schemas.openxmlformats.org/officeDocument/2006/relationships/image" Target="../media/image204.svg"/><Relationship Id="rId34" Type="http://schemas.openxmlformats.org/officeDocument/2006/relationships/image" Target="../media/image199.png"/><Relationship Id="rId50" Type="http://schemas.openxmlformats.org/officeDocument/2006/relationships/image" Target="../media/image215.png"/><Relationship Id="rId55" Type="http://schemas.openxmlformats.org/officeDocument/2006/relationships/image" Target="../media/image220.svg"/></Relationships>
</file>

<file path=ppt/slides/_rels/slide6.xml.rels><?xml version="1.0" encoding="UTF-8" standalone="yes"?>
<Relationships xmlns="http://schemas.openxmlformats.org/package/2006/relationships"><Relationship Id="rId26" Type="http://schemas.openxmlformats.org/officeDocument/2006/relationships/image" Target="../media/image261.png"/><Relationship Id="rId21" Type="http://schemas.openxmlformats.org/officeDocument/2006/relationships/image" Target="../media/image256.svg"/><Relationship Id="rId42" Type="http://schemas.openxmlformats.org/officeDocument/2006/relationships/image" Target="../media/image277.png"/><Relationship Id="rId47" Type="http://schemas.openxmlformats.org/officeDocument/2006/relationships/image" Target="../media/image282.svg"/><Relationship Id="rId63" Type="http://schemas.openxmlformats.org/officeDocument/2006/relationships/image" Target="../media/image298.svg"/><Relationship Id="rId68" Type="http://schemas.openxmlformats.org/officeDocument/2006/relationships/image" Target="../media/image303.png"/><Relationship Id="rId2" Type="http://schemas.openxmlformats.org/officeDocument/2006/relationships/image" Target="../media/image237.png"/><Relationship Id="rId16" Type="http://schemas.openxmlformats.org/officeDocument/2006/relationships/image" Target="../media/image251.png"/><Relationship Id="rId29" Type="http://schemas.openxmlformats.org/officeDocument/2006/relationships/image" Target="../media/image264.svg"/><Relationship Id="rId11" Type="http://schemas.openxmlformats.org/officeDocument/2006/relationships/image" Target="../media/image246.svg"/><Relationship Id="rId24" Type="http://schemas.openxmlformats.org/officeDocument/2006/relationships/image" Target="../media/image259.png"/><Relationship Id="rId32" Type="http://schemas.openxmlformats.org/officeDocument/2006/relationships/image" Target="../media/image267.png"/><Relationship Id="rId37" Type="http://schemas.openxmlformats.org/officeDocument/2006/relationships/image" Target="../media/image272.svg"/><Relationship Id="rId40" Type="http://schemas.openxmlformats.org/officeDocument/2006/relationships/image" Target="../media/image275.png"/><Relationship Id="rId45" Type="http://schemas.openxmlformats.org/officeDocument/2006/relationships/image" Target="../media/image280.svg"/><Relationship Id="rId53" Type="http://schemas.openxmlformats.org/officeDocument/2006/relationships/image" Target="../media/image288.svg"/><Relationship Id="rId58" Type="http://schemas.openxmlformats.org/officeDocument/2006/relationships/image" Target="../media/image293.png"/><Relationship Id="rId66" Type="http://schemas.openxmlformats.org/officeDocument/2006/relationships/image" Target="../media/image301.png"/><Relationship Id="rId5" Type="http://schemas.openxmlformats.org/officeDocument/2006/relationships/image" Target="../media/image240.svg"/><Relationship Id="rId61" Type="http://schemas.openxmlformats.org/officeDocument/2006/relationships/image" Target="../media/image296.svg"/><Relationship Id="rId19" Type="http://schemas.openxmlformats.org/officeDocument/2006/relationships/image" Target="../media/image254.svg"/><Relationship Id="rId14" Type="http://schemas.openxmlformats.org/officeDocument/2006/relationships/image" Target="../media/image249.png"/><Relationship Id="rId22" Type="http://schemas.openxmlformats.org/officeDocument/2006/relationships/image" Target="../media/image257.png"/><Relationship Id="rId27" Type="http://schemas.openxmlformats.org/officeDocument/2006/relationships/image" Target="../media/image262.svg"/><Relationship Id="rId30" Type="http://schemas.openxmlformats.org/officeDocument/2006/relationships/image" Target="../media/image265.png"/><Relationship Id="rId35" Type="http://schemas.openxmlformats.org/officeDocument/2006/relationships/image" Target="../media/image270.svg"/><Relationship Id="rId43" Type="http://schemas.openxmlformats.org/officeDocument/2006/relationships/image" Target="../media/image278.svg"/><Relationship Id="rId48" Type="http://schemas.openxmlformats.org/officeDocument/2006/relationships/image" Target="../media/image283.png"/><Relationship Id="rId56" Type="http://schemas.openxmlformats.org/officeDocument/2006/relationships/image" Target="../media/image291.png"/><Relationship Id="rId64" Type="http://schemas.openxmlformats.org/officeDocument/2006/relationships/image" Target="../media/image299.png"/><Relationship Id="rId69" Type="http://schemas.openxmlformats.org/officeDocument/2006/relationships/image" Target="../media/image304.svg"/><Relationship Id="rId8" Type="http://schemas.openxmlformats.org/officeDocument/2006/relationships/image" Target="../media/image243.png"/><Relationship Id="rId51" Type="http://schemas.openxmlformats.org/officeDocument/2006/relationships/image" Target="../media/image286.svg"/><Relationship Id="rId72" Type="http://schemas.openxmlformats.org/officeDocument/2006/relationships/image" Target="../media/image307.png"/><Relationship Id="rId3" Type="http://schemas.openxmlformats.org/officeDocument/2006/relationships/image" Target="../media/image238.svg"/><Relationship Id="rId12" Type="http://schemas.openxmlformats.org/officeDocument/2006/relationships/image" Target="../media/image247.png"/><Relationship Id="rId17" Type="http://schemas.openxmlformats.org/officeDocument/2006/relationships/image" Target="../media/image252.svg"/><Relationship Id="rId25" Type="http://schemas.openxmlformats.org/officeDocument/2006/relationships/image" Target="../media/image260.svg"/><Relationship Id="rId33" Type="http://schemas.openxmlformats.org/officeDocument/2006/relationships/image" Target="../media/image268.svg"/><Relationship Id="rId38" Type="http://schemas.openxmlformats.org/officeDocument/2006/relationships/image" Target="../media/image273.png"/><Relationship Id="rId46" Type="http://schemas.openxmlformats.org/officeDocument/2006/relationships/image" Target="../media/image281.png"/><Relationship Id="rId59" Type="http://schemas.openxmlformats.org/officeDocument/2006/relationships/image" Target="../media/image294.svg"/><Relationship Id="rId67" Type="http://schemas.openxmlformats.org/officeDocument/2006/relationships/image" Target="../media/image302.svg"/><Relationship Id="rId20" Type="http://schemas.openxmlformats.org/officeDocument/2006/relationships/image" Target="../media/image255.png"/><Relationship Id="rId41" Type="http://schemas.openxmlformats.org/officeDocument/2006/relationships/image" Target="../media/image276.svg"/><Relationship Id="rId54" Type="http://schemas.openxmlformats.org/officeDocument/2006/relationships/image" Target="../media/image289.png"/><Relationship Id="rId62" Type="http://schemas.openxmlformats.org/officeDocument/2006/relationships/image" Target="../media/image297.png"/><Relationship Id="rId70" Type="http://schemas.openxmlformats.org/officeDocument/2006/relationships/image" Target="../media/image305.png"/><Relationship Id="rId1" Type="http://schemas.openxmlformats.org/officeDocument/2006/relationships/slideLayout" Target="../slideLayouts/slideLayout8.xml"/><Relationship Id="rId6" Type="http://schemas.openxmlformats.org/officeDocument/2006/relationships/image" Target="../media/image241.png"/><Relationship Id="rId15" Type="http://schemas.openxmlformats.org/officeDocument/2006/relationships/image" Target="../media/image250.svg"/><Relationship Id="rId23" Type="http://schemas.openxmlformats.org/officeDocument/2006/relationships/image" Target="../media/image258.svg"/><Relationship Id="rId28" Type="http://schemas.openxmlformats.org/officeDocument/2006/relationships/image" Target="../media/image263.png"/><Relationship Id="rId36" Type="http://schemas.openxmlformats.org/officeDocument/2006/relationships/image" Target="../media/image271.png"/><Relationship Id="rId49" Type="http://schemas.openxmlformats.org/officeDocument/2006/relationships/image" Target="../media/image284.svg"/><Relationship Id="rId57" Type="http://schemas.openxmlformats.org/officeDocument/2006/relationships/image" Target="../media/image292.svg"/><Relationship Id="rId10" Type="http://schemas.openxmlformats.org/officeDocument/2006/relationships/image" Target="../media/image245.png"/><Relationship Id="rId31" Type="http://schemas.openxmlformats.org/officeDocument/2006/relationships/image" Target="../media/image266.svg"/><Relationship Id="rId44" Type="http://schemas.openxmlformats.org/officeDocument/2006/relationships/image" Target="../media/image279.png"/><Relationship Id="rId52" Type="http://schemas.openxmlformats.org/officeDocument/2006/relationships/image" Target="../media/image287.png"/><Relationship Id="rId60" Type="http://schemas.openxmlformats.org/officeDocument/2006/relationships/image" Target="../media/image295.png"/><Relationship Id="rId65" Type="http://schemas.openxmlformats.org/officeDocument/2006/relationships/image" Target="../media/image300.svg"/><Relationship Id="rId73" Type="http://schemas.openxmlformats.org/officeDocument/2006/relationships/image" Target="../media/image308.svg"/><Relationship Id="rId4" Type="http://schemas.openxmlformats.org/officeDocument/2006/relationships/image" Target="../media/image239.png"/><Relationship Id="rId9" Type="http://schemas.openxmlformats.org/officeDocument/2006/relationships/image" Target="../media/image244.svg"/><Relationship Id="rId13" Type="http://schemas.openxmlformats.org/officeDocument/2006/relationships/image" Target="../media/image248.svg"/><Relationship Id="rId18" Type="http://schemas.openxmlformats.org/officeDocument/2006/relationships/image" Target="../media/image253.png"/><Relationship Id="rId39" Type="http://schemas.openxmlformats.org/officeDocument/2006/relationships/image" Target="../media/image274.svg"/><Relationship Id="rId34" Type="http://schemas.openxmlformats.org/officeDocument/2006/relationships/image" Target="../media/image269.png"/><Relationship Id="rId50" Type="http://schemas.openxmlformats.org/officeDocument/2006/relationships/image" Target="../media/image285.png"/><Relationship Id="rId55" Type="http://schemas.openxmlformats.org/officeDocument/2006/relationships/image" Target="../media/image290.svg"/><Relationship Id="rId7" Type="http://schemas.openxmlformats.org/officeDocument/2006/relationships/image" Target="../media/image242.svg"/><Relationship Id="rId71" Type="http://schemas.openxmlformats.org/officeDocument/2006/relationships/image" Target="../media/image306.svg"/></Relationships>
</file>

<file path=ppt/slides/_rels/slide7.xml.rels><?xml version="1.0" encoding="UTF-8" standalone="yes"?>
<Relationships xmlns="http://schemas.openxmlformats.org/package/2006/relationships"><Relationship Id="rId26" Type="http://schemas.openxmlformats.org/officeDocument/2006/relationships/image" Target="../media/image333.png"/><Relationship Id="rId21" Type="http://schemas.openxmlformats.org/officeDocument/2006/relationships/image" Target="../media/image328.svg"/><Relationship Id="rId42" Type="http://schemas.openxmlformats.org/officeDocument/2006/relationships/image" Target="../media/image349.png"/><Relationship Id="rId47" Type="http://schemas.openxmlformats.org/officeDocument/2006/relationships/image" Target="../media/image354.svg"/><Relationship Id="rId63" Type="http://schemas.openxmlformats.org/officeDocument/2006/relationships/image" Target="../media/image370.svg"/><Relationship Id="rId68" Type="http://schemas.openxmlformats.org/officeDocument/2006/relationships/image" Target="../media/image375.png"/><Relationship Id="rId7" Type="http://schemas.openxmlformats.org/officeDocument/2006/relationships/image" Target="../media/image314.svg"/><Relationship Id="rId2" Type="http://schemas.openxmlformats.org/officeDocument/2006/relationships/image" Target="../media/image309.png"/><Relationship Id="rId16" Type="http://schemas.openxmlformats.org/officeDocument/2006/relationships/image" Target="../media/image323.png"/><Relationship Id="rId29" Type="http://schemas.openxmlformats.org/officeDocument/2006/relationships/image" Target="../media/image336.svg"/><Relationship Id="rId11" Type="http://schemas.openxmlformats.org/officeDocument/2006/relationships/image" Target="../media/image318.svg"/><Relationship Id="rId24" Type="http://schemas.openxmlformats.org/officeDocument/2006/relationships/image" Target="../media/image331.png"/><Relationship Id="rId32" Type="http://schemas.openxmlformats.org/officeDocument/2006/relationships/image" Target="../media/image339.png"/><Relationship Id="rId37" Type="http://schemas.openxmlformats.org/officeDocument/2006/relationships/image" Target="../media/image344.svg"/><Relationship Id="rId40" Type="http://schemas.openxmlformats.org/officeDocument/2006/relationships/image" Target="../media/image347.png"/><Relationship Id="rId45" Type="http://schemas.openxmlformats.org/officeDocument/2006/relationships/image" Target="../media/image352.svg"/><Relationship Id="rId53" Type="http://schemas.openxmlformats.org/officeDocument/2006/relationships/image" Target="../media/image360.svg"/><Relationship Id="rId58" Type="http://schemas.openxmlformats.org/officeDocument/2006/relationships/image" Target="../media/image365.png"/><Relationship Id="rId66" Type="http://schemas.openxmlformats.org/officeDocument/2006/relationships/image" Target="../media/image373.png"/><Relationship Id="rId5" Type="http://schemas.openxmlformats.org/officeDocument/2006/relationships/image" Target="../media/image312.svg"/><Relationship Id="rId61" Type="http://schemas.openxmlformats.org/officeDocument/2006/relationships/image" Target="../media/image368.svg"/><Relationship Id="rId19" Type="http://schemas.openxmlformats.org/officeDocument/2006/relationships/image" Target="../media/image326.svg"/><Relationship Id="rId14" Type="http://schemas.openxmlformats.org/officeDocument/2006/relationships/image" Target="../media/image321.png"/><Relationship Id="rId22" Type="http://schemas.openxmlformats.org/officeDocument/2006/relationships/image" Target="../media/image329.png"/><Relationship Id="rId27" Type="http://schemas.openxmlformats.org/officeDocument/2006/relationships/image" Target="../media/image334.svg"/><Relationship Id="rId30" Type="http://schemas.openxmlformats.org/officeDocument/2006/relationships/image" Target="../media/image337.png"/><Relationship Id="rId35" Type="http://schemas.openxmlformats.org/officeDocument/2006/relationships/image" Target="../media/image342.svg"/><Relationship Id="rId43" Type="http://schemas.openxmlformats.org/officeDocument/2006/relationships/image" Target="../media/image350.svg"/><Relationship Id="rId48" Type="http://schemas.openxmlformats.org/officeDocument/2006/relationships/image" Target="../media/image355.png"/><Relationship Id="rId56" Type="http://schemas.openxmlformats.org/officeDocument/2006/relationships/image" Target="../media/image363.png"/><Relationship Id="rId64" Type="http://schemas.openxmlformats.org/officeDocument/2006/relationships/image" Target="../media/image371.png"/><Relationship Id="rId69" Type="http://schemas.openxmlformats.org/officeDocument/2006/relationships/image" Target="../media/image376.svg"/><Relationship Id="rId8" Type="http://schemas.openxmlformats.org/officeDocument/2006/relationships/image" Target="../media/image315.png"/><Relationship Id="rId51" Type="http://schemas.openxmlformats.org/officeDocument/2006/relationships/image" Target="../media/image358.svg"/><Relationship Id="rId3" Type="http://schemas.openxmlformats.org/officeDocument/2006/relationships/image" Target="../media/image310.svg"/><Relationship Id="rId12" Type="http://schemas.openxmlformats.org/officeDocument/2006/relationships/image" Target="../media/image319.png"/><Relationship Id="rId17" Type="http://schemas.openxmlformats.org/officeDocument/2006/relationships/image" Target="../media/image324.svg"/><Relationship Id="rId25" Type="http://schemas.openxmlformats.org/officeDocument/2006/relationships/image" Target="../media/image332.svg"/><Relationship Id="rId33" Type="http://schemas.openxmlformats.org/officeDocument/2006/relationships/image" Target="../media/image340.svg"/><Relationship Id="rId38" Type="http://schemas.openxmlformats.org/officeDocument/2006/relationships/image" Target="../media/image345.png"/><Relationship Id="rId46" Type="http://schemas.openxmlformats.org/officeDocument/2006/relationships/image" Target="../media/image353.png"/><Relationship Id="rId59" Type="http://schemas.openxmlformats.org/officeDocument/2006/relationships/image" Target="../media/image366.svg"/><Relationship Id="rId67" Type="http://schemas.openxmlformats.org/officeDocument/2006/relationships/image" Target="../media/image374.svg"/><Relationship Id="rId20" Type="http://schemas.openxmlformats.org/officeDocument/2006/relationships/image" Target="../media/image327.png"/><Relationship Id="rId41" Type="http://schemas.openxmlformats.org/officeDocument/2006/relationships/image" Target="../media/image348.svg"/><Relationship Id="rId54" Type="http://schemas.openxmlformats.org/officeDocument/2006/relationships/image" Target="../media/image361.png"/><Relationship Id="rId62" Type="http://schemas.openxmlformats.org/officeDocument/2006/relationships/image" Target="../media/image369.png"/><Relationship Id="rId1" Type="http://schemas.openxmlformats.org/officeDocument/2006/relationships/slideLayout" Target="../slideLayouts/slideLayout8.xml"/><Relationship Id="rId6" Type="http://schemas.openxmlformats.org/officeDocument/2006/relationships/image" Target="../media/image313.png"/><Relationship Id="rId15" Type="http://schemas.openxmlformats.org/officeDocument/2006/relationships/image" Target="../media/image322.svg"/><Relationship Id="rId23" Type="http://schemas.openxmlformats.org/officeDocument/2006/relationships/image" Target="../media/image330.svg"/><Relationship Id="rId28" Type="http://schemas.openxmlformats.org/officeDocument/2006/relationships/image" Target="../media/image335.png"/><Relationship Id="rId36" Type="http://schemas.openxmlformats.org/officeDocument/2006/relationships/image" Target="../media/image343.png"/><Relationship Id="rId49" Type="http://schemas.openxmlformats.org/officeDocument/2006/relationships/image" Target="../media/image356.svg"/><Relationship Id="rId57" Type="http://schemas.openxmlformats.org/officeDocument/2006/relationships/image" Target="../media/image364.svg"/><Relationship Id="rId10" Type="http://schemas.openxmlformats.org/officeDocument/2006/relationships/image" Target="../media/image317.png"/><Relationship Id="rId31" Type="http://schemas.openxmlformats.org/officeDocument/2006/relationships/image" Target="../media/image338.svg"/><Relationship Id="rId44" Type="http://schemas.openxmlformats.org/officeDocument/2006/relationships/image" Target="../media/image351.png"/><Relationship Id="rId52" Type="http://schemas.openxmlformats.org/officeDocument/2006/relationships/image" Target="../media/image359.png"/><Relationship Id="rId60" Type="http://schemas.openxmlformats.org/officeDocument/2006/relationships/image" Target="../media/image367.png"/><Relationship Id="rId65" Type="http://schemas.openxmlformats.org/officeDocument/2006/relationships/image" Target="../media/image372.svg"/><Relationship Id="rId4" Type="http://schemas.openxmlformats.org/officeDocument/2006/relationships/image" Target="../media/image311.png"/><Relationship Id="rId9" Type="http://schemas.openxmlformats.org/officeDocument/2006/relationships/image" Target="../media/image316.svg"/><Relationship Id="rId13" Type="http://schemas.openxmlformats.org/officeDocument/2006/relationships/image" Target="../media/image320.svg"/><Relationship Id="rId18" Type="http://schemas.openxmlformats.org/officeDocument/2006/relationships/image" Target="../media/image325.png"/><Relationship Id="rId39" Type="http://schemas.openxmlformats.org/officeDocument/2006/relationships/image" Target="../media/image346.svg"/><Relationship Id="rId34" Type="http://schemas.openxmlformats.org/officeDocument/2006/relationships/image" Target="../media/image341.png"/><Relationship Id="rId50" Type="http://schemas.openxmlformats.org/officeDocument/2006/relationships/image" Target="../media/image357.png"/><Relationship Id="rId55" Type="http://schemas.openxmlformats.org/officeDocument/2006/relationships/image" Target="../media/image362.svg"/></Relationships>
</file>

<file path=ppt/slides/_rels/slide8.xml.rels><?xml version="1.0" encoding="UTF-8" standalone="yes"?>
<Relationships xmlns="http://schemas.openxmlformats.org/package/2006/relationships"><Relationship Id="rId26" Type="http://schemas.openxmlformats.org/officeDocument/2006/relationships/image" Target="../media/image401.png"/><Relationship Id="rId21" Type="http://schemas.openxmlformats.org/officeDocument/2006/relationships/image" Target="../media/image396.svg"/><Relationship Id="rId42" Type="http://schemas.openxmlformats.org/officeDocument/2006/relationships/image" Target="../media/image415.png"/><Relationship Id="rId47" Type="http://schemas.openxmlformats.org/officeDocument/2006/relationships/image" Target="../media/image420.svg"/><Relationship Id="rId63" Type="http://schemas.openxmlformats.org/officeDocument/2006/relationships/image" Target="../media/image436.svg"/><Relationship Id="rId68" Type="http://schemas.openxmlformats.org/officeDocument/2006/relationships/image" Target="../media/image441.png"/><Relationship Id="rId16" Type="http://schemas.openxmlformats.org/officeDocument/2006/relationships/image" Target="../media/image391.png"/><Relationship Id="rId11" Type="http://schemas.openxmlformats.org/officeDocument/2006/relationships/image" Target="../media/image386.svg"/><Relationship Id="rId24" Type="http://schemas.openxmlformats.org/officeDocument/2006/relationships/image" Target="../media/image399.png"/><Relationship Id="rId32" Type="http://schemas.openxmlformats.org/officeDocument/2006/relationships/image" Target="../media/image405.png"/><Relationship Id="rId37" Type="http://schemas.openxmlformats.org/officeDocument/2006/relationships/image" Target="../media/image410.svg"/><Relationship Id="rId40" Type="http://schemas.openxmlformats.org/officeDocument/2006/relationships/image" Target="../media/image413.png"/><Relationship Id="rId45" Type="http://schemas.openxmlformats.org/officeDocument/2006/relationships/image" Target="../media/image418.svg"/><Relationship Id="rId53" Type="http://schemas.openxmlformats.org/officeDocument/2006/relationships/image" Target="../media/image426.svg"/><Relationship Id="rId58" Type="http://schemas.openxmlformats.org/officeDocument/2006/relationships/image" Target="../media/image431.png"/><Relationship Id="rId66" Type="http://schemas.openxmlformats.org/officeDocument/2006/relationships/image" Target="../media/image439.png"/><Relationship Id="rId74" Type="http://schemas.openxmlformats.org/officeDocument/2006/relationships/image" Target="../media/image447.png"/><Relationship Id="rId5" Type="http://schemas.openxmlformats.org/officeDocument/2006/relationships/image" Target="../media/image380.svg"/><Relationship Id="rId61" Type="http://schemas.openxmlformats.org/officeDocument/2006/relationships/image" Target="../media/image434.svg"/><Relationship Id="rId19" Type="http://schemas.openxmlformats.org/officeDocument/2006/relationships/image" Target="../media/image394.svg"/><Relationship Id="rId14" Type="http://schemas.openxmlformats.org/officeDocument/2006/relationships/image" Target="../media/image389.png"/><Relationship Id="rId22" Type="http://schemas.openxmlformats.org/officeDocument/2006/relationships/image" Target="../media/image397.png"/><Relationship Id="rId27" Type="http://schemas.openxmlformats.org/officeDocument/2006/relationships/image" Target="../media/image402.svg"/><Relationship Id="rId30" Type="http://schemas.openxmlformats.org/officeDocument/2006/relationships/image" Target="../media/image165.png"/><Relationship Id="rId35" Type="http://schemas.openxmlformats.org/officeDocument/2006/relationships/image" Target="../media/image408.svg"/><Relationship Id="rId43" Type="http://schemas.openxmlformats.org/officeDocument/2006/relationships/image" Target="../media/image416.svg"/><Relationship Id="rId48" Type="http://schemas.openxmlformats.org/officeDocument/2006/relationships/image" Target="../media/image421.png"/><Relationship Id="rId56" Type="http://schemas.openxmlformats.org/officeDocument/2006/relationships/image" Target="../media/image429.png"/><Relationship Id="rId64" Type="http://schemas.openxmlformats.org/officeDocument/2006/relationships/image" Target="../media/image437.png"/><Relationship Id="rId69" Type="http://schemas.openxmlformats.org/officeDocument/2006/relationships/image" Target="../media/image442.svg"/><Relationship Id="rId77" Type="http://schemas.openxmlformats.org/officeDocument/2006/relationships/image" Target="../media/image450.svg"/><Relationship Id="rId8" Type="http://schemas.openxmlformats.org/officeDocument/2006/relationships/image" Target="../media/image383.png"/><Relationship Id="rId51" Type="http://schemas.openxmlformats.org/officeDocument/2006/relationships/image" Target="../media/image424.svg"/><Relationship Id="rId72" Type="http://schemas.openxmlformats.org/officeDocument/2006/relationships/image" Target="../media/image445.png"/><Relationship Id="rId3" Type="http://schemas.openxmlformats.org/officeDocument/2006/relationships/image" Target="../media/image378.svg"/><Relationship Id="rId12" Type="http://schemas.openxmlformats.org/officeDocument/2006/relationships/image" Target="../media/image387.png"/><Relationship Id="rId17" Type="http://schemas.openxmlformats.org/officeDocument/2006/relationships/image" Target="../media/image392.svg"/><Relationship Id="rId25" Type="http://schemas.openxmlformats.org/officeDocument/2006/relationships/image" Target="../media/image400.svg"/><Relationship Id="rId33" Type="http://schemas.openxmlformats.org/officeDocument/2006/relationships/image" Target="../media/image406.svg"/><Relationship Id="rId38" Type="http://schemas.openxmlformats.org/officeDocument/2006/relationships/image" Target="../media/image411.png"/><Relationship Id="rId46" Type="http://schemas.openxmlformats.org/officeDocument/2006/relationships/image" Target="../media/image419.png"/><Relationship Id="rId59" Type="http://schemas.openxmlformats.org/officeDocument/2006/relationships/image" Target="../media/image432.svg"/><Relationship Id="rId67" Type="http://schemas.openxmlformats.org/officeDocument/2006/relationships/image" Target="../media/image440.svg"/><Relationship Id="rId20" Type="http://schemas.openxmlformats.org/officeDocument/2006/relationships/image" Target="../media/image395.png"/><Relationship Id="rId41" Type="http://schemas.openxmlformats.org/officeDocument/2006/relationships/image" Target="../media/image414.svg"/><Relationship Id="rId54" Type="http://schemas.openxmlformats.org/officeDocument/2006/relationships/image" Target="../media/image427.png"/><Relationship Id="rId62" Type="http://schemas.openxmlformats.org/officeDocument/2006/relationships/image" Target="../media/image435.png"/><Relationship Id="rId70" Type="http://schemas.openxmlformats.org/officeDocument/2006/relationships/image" Target="../media/image443.png"/><Relationship Id="rId75" Type="http://schemas.openxmlformats.org/officeDocument/2006/relationships/image" Target="../media/image448.svg"/><Relationship Id="rId1" Type="http://schemas.openxmlformats.org/officeDocument/2006/relationships/slideLayout" Target="../slideLayouts/slideLayout8.xml"/><Relationship Id="rId6" Type="http://schemas.openxmlformats.org/officeDocument/2006/relationships/image" Target="../media/image381.png"/><Relationship Id="rId15" Type="http://schemas.openxmlformats.org/officeDocument/2006/relationships/image" Target="../media/image390.svg"/><Relationship Id="rId23" Type="http://schemas.openxmlformats.org/officeDocument/2006/relationships/image" Target="../media/image398.svg"/><Relationship Id="rId28" Type="http://schemas.openxmlformats.org/officeDocument/2006/relationships/image" Target="../media/image403.png"/><Relationship Id="rId36" Type="http://schemas.openxmlformats.org/officeDocument/2006/relationships/image" Target="../media/image409.png"/><Relationship Id="rId49" Type="http://schemas.openxmlformats.org/officeDocument/2006/relationships/image" Target="../media/image422.svg"/><Relationship Id="rId57" Type="http://schemas.openxmlformats.org/officeDocument/2006/relationships/image" Target="../media/image430.svg"/><Relationship Id="rId10" Type="http://schemas.openxmlformats.org/officeDocument/2006/relationships/image" Target="../media/image385.png"/><Relationship Id="rId31" Type="http://schemas.openxmlformats.org/officeDocument/2006/relationships/image" Target="../media/image166.svg"/><Relationship Id="rId44" Type="http://schemas.openxmlformats.org/officeDocument/2006/relationships/image" Target="../media/image417.png"/><Relationship Id="rId52" Type="http://schemas.openxmlformats.org/officeDocument/2006/relationships/image" Target="../media/image425.png"/><Relationship Id="rId60" Type="http://schemas.openxmlformats.org/officeDocument/2006/relationships/image" Target="../media/image433.png"/><Relationship Id="rId65" Type="http://schemas.openxmlformats.org/officeDocument/2006/relationships/image" Target="../media/image438.svg"/><Relationship Id="rId73" Type="http://schemas.openxmlformats.org/officeDocument/2006/relationships/image" Target="../media/image446.svg"/><Relationship Id="rId4" Type="http://schemas.openxmlformats.org/officeDocument/2006/relationships/image" Target="../media/image379.png"/><Relationship Id="rId9" Type="http://schemas.openxmlformats.org/officeDocument/2006/relationships/image" Target="../media/image384.svg"/><Relationship Id="rId13" Type="http://schemas.openxmlformats.org/officeDocument/2006/relationships/image" Target="../media/image388.svg"/><Relationship Id="rId18" Type="http://schemas.openxmlformats.org/officeDocument/2006/relationships/image" Target="../media/image393.png"/><Relationship Id="rId39" Type="http://schemas.openxmlformats.org/officeDocument/2006/relationships/image" Target="../media/image412.svg"/><Relationship Id="rId34" Type="http://schemas.openxmlformats.org/officeDocument/2006/relationships/image" Target="../media/image407.png"/><Relationship Id="rId50" Type="http://schemas.openxmlformats.org/officeDocument/2006/relationships/image" Target="../media/image423.png"/><Relationship Id="rId55" Type="http://schemas.openxmlformats.org/officeDocument/2006/relationships/image" Target="../media/image428.svg"/><Relationship Id="rId76" Type="http://schemas.openxmlformats.org/officeDocument/2006/relationships/image" Target="../media/image449.png"/><Relationship Id="rId7" Type="http://schemas.openxmlformats.org/officeDocument/2006/relationships/image" Target="../media/image382.svg"/><Relationship Id="rId71" Type="http://schemas.openxmlformats.org/officeDocument/2006/relationships/image" Target="../media/image444.svg"/><Relationship Id="rId2" Type="http://schemas.openxmlformats.org/officeDocument/2006/relationships/image" Target="../media/image377.png"/><Relationship Id="rId29" Type="http://schemas.openxmlformats.org/officeDocument/2006/relationships/image" Target="../media/image404.svg"/></Relationships>
</file>

<file path=ppt/slides/_rels/slide9.xml.rels><?xml version="1.0" encoding="UTF-8" standalone="yes"?>
<Relationships xmlns="http://schemas.openxmlformats.org/package/2006/relationships"><Relationship Id="rId13" Type="http://schemas.openxmlformats.org/officeDocument/2006/relationships/image" Target="../media/image462.svg"/><Relationship Id="rId18" Type="http://schemas.openxmlformats.org/officeDocument/2006/relationships/image" Target="../media/image467.png"/><Relationship Id="rId26" Type="http://schemas.openxmlformats.org/officeDocument/2006/relationships/image" Target="../media/image475.png"/><Relationship Id="rId39" Type="http://schemas.openxmlformats.org/officeDocument/2006/relationships/image" Target="../media/image488.svg"/><Relationship Id="rId21" Type="http://schemas.openxmlformats.org/officeDocument/2006/relationships/image" Target="../media/image470.svg"/><Relationship Id="rId34" Type="http://schemas.openxmlformats.org/officeDocument/2006/relationships/image" Target="../media/image483.png"/><Relationship Id="rId42" Type="http://schemas.openxmlformats.org/officeDocument/2006/relationships/image" Target="../media/image491.png"/><Relationship Id="rId47" Type="http://schemas.openxmlformats.org/officeDocument/2006/relationships/image" Target="../media/image496.svg"/><Relationship Id="rId50" Type="http://schemas.openxmlformats.org/officeDocument/2006/relationships/image" Target="../media/image499.png"/><Relationship Id="rId55" Type="http://schemas.openxmlformats.org/officeDocument/2006/relationships/image" Target="../media/image504.svg"/><Relationship Id="rId7" Type="http://schemas.openxmlformats.org/officeDocument/2006/relationships/image" Target="../media/image456.svg"/><Relationship Id="rId2" Type="http://schemas.openxmlformats.org/officeDocument/2006/relationships/image" Target="../media/image451.png"/><Relationship Id="rId16" Type="http://schemas.openxmlformats.org/officeDocument/2006/relationships/image" Target="../media/image465.png"/><Relationship Id="rId29" Type="http://schemas.openxmlformats.org/officeDocument/2006/relationships/image" Target="../media/image478.svg"/><Relationship Id="rId11" Type="http://schemas.openxmlformats.org/officeDocument/2006/relationships/image" Target="../media/image460.svg"/><Relationship Id="rId24" Type="http://schemas.openxmlformats.org/officeDocument/2006/relationships/image" Target="../media/image473.png"/><Relationship Id="rId32" Type="http://schemas.openxmlformats.org/officeDocument/2006/relationships/image" Target="../media/image481.png"/><Relationship Id="rId37" Type="http://schemas.openxmlformats.org/officeDocument/2006/relationships/image" Target="../media/image486.svg"/><Relationship Id="rId40" Type="http://schemas.openxmlformats.org/officeDocument/2006/relationships/image" Target="../media/image489.png"/><Relationship Id="rId45" Type="http://schemas.openxmlformats.org/officeDocument/2006/relationships/image" Target="../media/image494.svg"/><Relationship Id="rId53" Type="http://schemas.openxmlformats.org/officeDocument/2006/relationships/image" Target="../media/image502.svg"/><Relationship Id="rId58" Type="http://schemas.openxmlformats.org/officeDocument/2006/relationships/image" Target="../media/image507.png"/><Relationship Id="rId5" Type="http://schemas.openxmlformats.org/officeDocument/2006/relationships/image" Target="../media/image454.svg"/><Relationship Id="rId61" Type="http://schemas.openxmlformats.org/officeDocument/2006/relationships/image" Target="../media/image510.svg"/><Relationship Id="rId19" Type="http://schemas.openxmlformats.org/officeDocument/2006/relationships/image" Target="../media/image468.svg"/><Relationship Id="rId14" Type="http://schemas.openxmlformats.org/officeDocument/2006/relationships/image" Target="../media/image463.png"/><Relationship Id="rId22" Type="http://schemas.openxmlformats.org/officeDocument/2006/relationships/image" Target="../media/image471.png"/><Relationship Id="rId27" Type="http://schemas.openxmlformats.org/officeDocument/2006/relationships/image" Target="../media/image476.svg"/><Relationship Id="rId30" Type="http://schemas.openxmlformats.org/officeDocument/2006/relationships/image" Target="../media/image479.png"/><Relationship Id="rId35" Type="http://schemas.openxmlformats.org/officeDocument/2006/relationships/image" Target="../media/image484.svg"/><Relationship Id="rId43" Type="http://schemas.openxmlformats.org/officeDocument/2006/relationships/image" Target="../media/image492.svg"/><Relationship Id="rId48" Type="http://schemas.openxmlformats.org/officeDocument/2006/relationships/image" Target="../media/image497.png"/><Relationship Id="rId56" Type="http://schemas.openxmlformats.org/officeDocument/2006/relationships/image" Target="../media/image505.png"/><Relationship Id="rId8" Type="http://schemas.openxmlformats.org/officeDocument/2006/relationships/image" Target="../media/image457.png"/><Relationship Id="rId51" Type="http://schemas.openxmlformats.org/officeDocument/2006/relationships/image" Target="../media/image500.svg"/><Relationship Id="rId3" Type="http://schemas.openxmlformats.org/officeDocument/2006/relationships/image" Target="../media/image452.svg"/><Relationship Id="rId12" Type="http://schemas.openxmlformats.org/officeDocument/2006/relationships/image" Target="../media/image461.png"/><Relationship Id="rId17" Type="http://schemas.openxmlformats.org/officeDocument/2006/relationships/image" Target="../media/image466.svg"/><Relationship Id="rId25" Type="http://schemas.openxmlformats.org/officeDocument/2006/relationships/image" Target="../media/image474.svg"/><Relationship Id="rId33" Type="http://schemas.openxmlformats.org/officeDocument/2006/relationships/image" Target="../media/image482.svg"/><Relationship Id="rId38" Type="http://schemas.openxmlformats.org/officeDocument/2006/relationships/image" Target="../media/image487.png"/><Relationship Id="rId46" Type="http://schemas.openxmlformats.org/officeDocument/2006/relationships/image" Target="../media/image495.png"/><Relationship Id="rId59" Type="http://schemas.openxmlformats.org/officeDocument/2006/relationships/image" Target="../media/image508.svg"/><Relationship Id="rId20" Type="http://schemas.openxmlformats.org/officeDocument/2006/relationships/image" Target="../media/image469.png"/><Relationship Id="rId41" Type="http://schemas.openxmlformats.org/officeDocument/2006/relationships/image" Target="../media/image490.svg"/><Relationship Id="rId54" Type="http://schemas.openxmlformats.org/officeDocument/2006/relationships/image" Target="../media/image503.png"/><Relationship Id="rId1" Type="http://schemas.openxmlformats.org/officeDocument/2006/relationships/slideLayout" Target="../slideLayouts/slideLayout8.xml"/><Relationship Id="rId6" Type="http://schemas.openxmlformats.org/officeDocument/2006/relationships/image" Target="../media/image455.png"/><Relationship Id="rId15" Type="http://schemas.openxmlformats.org/officeDocument/2006/relationships/image" Target="../media/image464.svg"/><Relationship Id="rId23" Type="http://schemas.openxmlformats.org/officeDocument/2006/relationships/image" Target="../media/image472.svg"/><Relationship Id="rId28" Type="http://schemas.openxmlformats.org/officeDocument/2006/relationships/image" Target="../media/image477.png"/><Relationship Id="rId36" Type="http://schemas.openxmlformats.org/officeDocument/2006/relationships/image" Target="../media/image485.png"/><Relationship Id="rId49" Type="http://schemas.openxmlformats.org/officeDocument/2006/relationships/image" Target="../media/image498.svg"/><Relationship Id="rId57" Type="http://schemas.openxmlformats.org/officeDocument/2006/relationships/image" Target="../media/image506.svg"/><Relationship Id="rId10" Type="http://schemas.openxmlformats.org/officeDocument/2006/relationships/image" Target="../media/image459.png"/><Relationship Id="rId31" Type="http://schemas.openxmlformats.org/officeDocument/2006/relationships/image" Target="../media/image480.svg"/><Relationship Id="rId44" Type="http://schemas.openxmlformats.org/officeDocument/2006/relationships/image" Target="../media/image493.png"/><Relationship Id="rId52" Type="http://schemas.openxmlformats.org/officeDocument/2006/relationships/image" Target="../media/image501.png"/><Relationship Id="rId60" Type="http://schemas.openxmlformats.org/officeDocument/2006/relationships/image" Target="../media/image509.png"/><Relationship Id="rId4" Type="http://schemas.openxmlformats.org/officeDocument/2006/relationships/image" Target="../media/image453.png"/><Relationship Id="rId9" Type="http://schemas.openxmlformats.org/officeDocument/2006/relationships/image" Target="../media/image45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386F09-76DB-47EB-9576-2C1205D543CA}"/>
              </a:ext>
            </a:extLst>
          </p:cNvPr>
          <p:cNvSpPr>
            <a:spLocks noGrp="1"/>
          </p:cNvSpPr>
          <p:nvPr>
            <p:ph type="body" sz="quarter" idx="10"/>
          </p:nvPr>
        </p:nvSpPr>
        <p:spPr/>
        <p:txBody>
          <a:bodyPr/>
          <a:lstStyle/>
          <a:p>
            <a:r>
              <a:rPr lang="en-US" dirty="0"/>
              <a:t>HUMANITARIAN ICONS</a:t>
            </a:r>
          </a:p>
        </p:txBody>
      </p:sp>
      <p:sp>
        <p:nvSpPr>
          <p:cNvPr id="3" name="Text Placeholder 2">
            <a:extLst>
              <a:ext uri="{FF2B5EF4-FFF2-40B4-BE49-F238E27FC236}">
                <a16:creationId xmlns:a16="http://schemas.microsoft.com/office/drawing/2014/main" id="{A73B9DFE-0BEA-43F9-87D2-3325B3AED6FB}"/>
              </a:ext>
            </a:extLst>
          </p:cNvPr>
          <p:cNvSpPr>
            <a:spLocks noGrp="1"/>
          </p:cNvSpPr>
          <p:nvPr>
            <p:ph type="body" sz="quarter" idx="11"/>
          </p:nvPr>
        </p:nvSpPr>
        <p:spPr/>
        <p:txBody>
          <a:bodyPr/>
          <a:lstStyle/>
          <a:p>
            <a:pPr marL="285750" indent="-285750" algn="l">
              <a:buFont typeface="Arial" panose="020B0604020202020204" pitchFamily="34" charset="0"/>
              <a:buChar char="•"/>
            </a:pPr>
            <a:r>
              <a:rPr lang="en-US" sz="1400" dirty="0"/>
              <a:t>Copy and paste these icons directly to your </a:t>
            </a:r>
            <a:r>
              <a:rPr lang="en-US" sz="1400" dirty="0" err="1"/>
              <a:t>powerpoint</a:t>
            </a:r>
            <a:r>
              <a:rPr lang="en-US" sz="1400" dirty="0"/>
              <a:t> or word document</a:t>
            </a:r>
          </a:p>
          <a:p>
            <a:pPr marL="285750" indent="-285750" algn="l">
              <a:buFont typeface="Arial" panose="020B0604020202020204" pitchFamily="34" charset="0"/>
              <a:buChar char="•"/>
            </a:pPr>
            <a:r>
              <a:rPr lang="en-US" sz="1400" dirty="0"/>
              <a:t>Customizable color</a:t>
            </a:r>
          </a:p>
        </p:txBody>
      </p:sp>
    </p:spTree>
    <p:extLst>
      <p:ext uri="{BB962C8B-B14F-4D97-AF65-F5344CB8AC3E}">
        <p14:creationId xmlns:p14="http://schemas.microsoft.com/office/powerpoint/2010/main" val="4261288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GENERAL INFRASTRUCTURE</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6EE6D0E5-DFE4-43BB-AB30-ECB19F9625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3300" y="1266825"/>
            <a:ext cx="457200" cy="457200"/>
          </a:xfrm>
          <a:prstGeom prst="rect">
            <a:avLst/>
          </a:prstGeom>
        </p:spPr>
      </p:pic>
      <p:pic>
        <p:nvPicPr>
          <p:cNvPr id="4" name="Graphic 3">
            <a:extLst>
              <a:ext uri="{FF2B5EF4-FFF2-40B4-BE49-F238E27FC236}">
                <a16:creationId xmlns:a16="http://schemas.microsoft.com/office/drawing/2014/main" id="{13A7F385-CE03-4EEF-B315-3187432267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17700" y="1266825"/>
            <a:ext cx="457200" cy="457200"/>
          </a:xfrm>
          <a:prstGeom prst="rect">
            <a:avLst/>
          </a:prstGeom>
        </p:spPr>
      </p:pic>
      <p:pic>
        <p:nvPicPr>
          <p:cNvPr id="5" name="Graphic 4">
            <a:extLst>
              <a:ext uri="{FF2B5EF4-FFF2-40B4-BE49-F238E27FC236}">
                <a16:creationId xmlns:a16="http://schemas.microsoft.com/office/drawing/2014/main" id="{17D8860E-6CF4-4BEA-B4EE-1C4DD789D7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908300" y="1266825"/>
            <a:ext cx="304800" cy="457200"/>
          </a:xfrm>
          <a:prstGeom prst="rect">
            <a:avLst/>
          </a:prstGeom>
        </p:spPr>
      </p:pic>
      <p:pic>
        <p:nvPicPr>
          <p:cNvPr id="10" name="Graphic 9">
            <a:extLst>
              <a:ext uri="{FF2B5EF4-FFF2-40B4-BE49-F238E27FC236}">
                <a16:creationId xmlns:a16="http://schemas.microsoft.com/office/drawing/2014/main" id="{2AEFD7F5-331D-479B-88D2-CB9EB6FBFC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46500" y="1266825"/>
            <a:ext cx="457200" cy="457200"/>
          </a:xfrm>
          <a:prstGeom prst="rect">
            <a:avLst/>
          </a:prstGeom>
        </p:spPr>
      </p:pic>
      <p:pic>
        <p:nvPicPr>
          <p:cNvPr id="11" name="Graphic 10">
            <a:extLst>
              <a:ext uri="{FF2B5EF4-FFF2-40B4-BE49-F238E27FC236}">
                <a16:creationId xmlns:a16="http://schemas.microsoft.com/office/drawing/2014/main" id="{EA82AC58-EDF3-4E22-88DE-94C5F8AAA7D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741779" y="1266825"/>
            <a:ext cx="304800" cy="457200"/>
          </a:xfrm>
          <a:prstGeom prst="rect">
            <a:avLst/>
          </a:prstGeom>
        </p:spPr>
      </p:pic>
      <p:pic>
        <p:nvPicPr>
          <p:cNvPr id="12" name="Graphic 11">
            <a:extLst>
              <a:ext uri="{FF2B5EF4-FFF2-40B4-BE49-F238E27FC236}">
                <a16:creationId xmlns:a16="http://schemas.microsoft.com/office/drawing/2014/main" id="{DFE8B7A1-4B1E-4280-B05D-32521D3E1BE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51500" y="1266825"/>
            <a:ext cx="304800" cy="457200"/>
          </a:xfrm>
          <a:prstGeom prst="rect">
            <a:avLst/>
          </a:prstGeom>
        </p:spPr>
      </p:pic>
      <p:pic>
        <p:nvPicPr>
          <p:cNvPr id="13" name="Graphic 12">
            <a:extLst>
              <a:ext uri="{FF2B5EF4-FFF2-40B4-BE49-F238E27FC236}">
                <a16:creationId xmlns:a16="http://schemas.microsoft.com/office/drawing/2014/main" id="{F1D664B0-770F-47AD-B1F2-8FEE0FE5F6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89702" y="1266825"/>
            <a:ext cx="409575" cy="457200"/>
          </a:xfrm>
          <a:prstGeom prst="rect">
            <a:avLst/>
          </a:prstGeom>
        </p:spPr>
      </p:pic>
      <p:pic>
        <p:nvPicPr>
          <p:cNvPr id="16" name="Graphic 15">
            <a:extLst>
              <a:ext uri="{FF2B5EF4-FFF2-40B4-BE49-F238E27FC236}">
                <a16:creationId xmlns:a16="http://schemas.microsoft.com/office/drawing/2014/main" id="{0BF60791-E861-463C-95E2-C91648B643B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327900" y="1266825"/>
            <a:ext cx="457200" cy="457200"/>
          </a:xfrm>
          <a:prstGeom prst="rect">
            <a:avLst/>
          </a:prstGeom>
        </p:spPr>
      </p:pic>
      <p:pic>
        <p:nvPicPr>
          <p:cNvPr id="17" name="Graphic 16">
            <a:extLst>
              <a:ext uri="{FF2B5EF4-FFF2-40B4-BE49-F238E27FC236}">
                <a16:creationId xmlns:a16="http://schemas.microsoft.com/office/drawing/2014/main" id="{5A2F24C4-2B46-4E96-8E00-D02413DA34F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394700" y="1270334"/>
            <a:ext cx="304800" cy="457200"/>
          </a:xfrm>
          <a:prstGeom prst="rect">
            <a:avLst/>
          </a:prstGeom>
        </p:spPr>
      </p:pic>
      <p:pic>
        <p:nvPicPr>
          <p:cNvPr id="18" name="Graphic 17">
            <a:extLst>
              <a:ext uri="{FF2B5EF4-FFF2-40B4-BE49-F238E27FC236}">
                <a16:creationId xmlns:a16="http://schemas.microsoft.com/office/drawing/2014/main" id="{E844168D-4C1E-4AFB-B4C7-FA958A18880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85202" y="1266825"/>
            <a:ext cx="304800" cy="457200"/>
          </a:xfrm>
          <a:prstGeom prst="rect">
            <a:avLst/>
          </a:prstGeom>
        </p:spPr>
      </p:pic>
      <p:pic>
        <p:nvPicPr>
          <p:cNvPr id="19" name="Graphic 18">
            <a:extLst>
              <a:ext uri="{FF2B5EF4-FFF2-40B4-BE49-F238E27FC236}">
                <a16:creationId xmlns:a16="http://schemas.microsoft.com/office/drawing/2014/main" id="{EE00B3FB-9BDB-4F9C-BAB0-98F8AEB95C2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16000" y="2181225"/>
            <a:ext cx="457200" cy="457200"/>
          </a:xfrm>
          <a:prstGeom prst="rect">
            <a:avLst/>
          </a:prstGeom>
        </p:spPr>
      </p:pic>
      <p:pic>
        <p:nvPicPr>
          <p:cNvPr id="20" name="Graphic 19">
            <a:extLst>
              <a:ext uri="{FF2B5EF4-FFF2-40B4-BE49-F238E27FC236}">
                <a16:creationId xmlns:a16="http://schemas.microsoft.com/office/drawing/2014/main" id="{69299091-DA92-4DA4-B69C-7C18EB80FD0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974850" y="2219325"/>
            <a:ext cx="342900" cy="419100"/>
          </a:xfrm>
          <a:prstGeom prst="rect">
            <a:avLst/>
          </a:prstGeom>
        </p:spPr>
      </p:pic>
      <p:pic>
        <p:nvPicPr>
          <p:cNvPr id="21" name="Graphic 20">
            <a:extLst>
              <a:ext uri="{FF2B5EF4-FFF2-40B4-BE49-F238E27FC236}">
                <a16:creationId xmlns:a16="http://schemas.microsoft.com/office/drawing/2014/main" id="{23F80516-B85E-4FEF-A12D-188CC0B304DD}"/>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2832100" y="2181225"/>
            <a:ext cx="457200" cy="457200"/>
          </a:xfrm>
          <a:prstGeom prst="rect">
            <a:avLst/>
          </a:prstGeom>
        </p:spPr>
      </p:pic>
      <p:pic>
        <p:nvPicPr>
          <p:cNvPr id="22" name="Graphic 21">
            <a:extLst>
              <a:ext uri="{FF2B5EF4-FFF2-40B4-BE49-F238E27FC236}">
                <a16:creationId xmlns:a16="http://schemas.microsoft.com/office/drawing/2014/main" id="{DA503BCA-F519-41EF-B6DD-3723399A6BB2}"/>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3746500" y="2181225"/>
            <a:ext cx="457200" cy="457200"/>
          </a:xfrm>
          <a:prstGeom prst="rect">
            <a:avLst/>
          </a:prstGeom>
        </p:spPr>
      </p:pic>
      <p:pic>
        <p:nvPicPr>
          <p:cNvPr id="23" name="Graphic 22">
            <a:extLst>
              <a:ext uri="{FF2B5EF4-FFF2-40B4-BE49-F238E27FC236}">
                <a16:creationId xmlns:a16="http://schemas.microsoft.com/office/drawing/2014/main" id="{D2AB19C5-0446-42BD-99D8-0E77D7478C86}"/>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4735763" y="2181225"/>
            <a:ext cx="304800" cy="457200"/>
          </a:xfrm>
          <a:prstGeom prst="rect">
            <a:avLst/>
          </a:prstGeom>
        </p:spPr>
      </p:pic>
      <p:pic>
        <p:nvPicPr>
          <p:cNvPr id="24" name="Graphic 23">
            <a:extLst>
              <a:ext uri="{FF2B5EF4-FFF2-40B4-BE49-F238E27FC236}">
                <a16:creationId xmlns:a16="http://schemas.microsoft.com/office/drawing/2014/main" id="{C13B0C22-460F-4877-AA9F-FB4345808231}"/>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5651500" y="2164682"/>
            <a:ext cx="304800" cy="457200"/>
          </a:xfrm>
          <a:prstGeom prst="rect">
            <a:avLst/>
          </a:prstGeom>
        </p:spPr>
      </p:pic>
      <p:pic>
        <p:nvPicPr>
          <p:cNvPr id="25" name="Graphic 24">
            <a:extLst>
              <a:ext uri="{FF2B5EF4-FFF2-40B4-BE49-F238E27FC236}">
                <a16:creationId xmlns:a16="http://schemas.microsoft.com/office/drawing/2014/main" id="{C677FCF3-B340-4645-9095-435B110DA4DA}"/>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523039" y="2202782"/>
            <a:ext cx="342900" cy="419100"/>
          </a:xfrm>
          <a:prstGeom prst="rect">
            <a:avLst/>
          </a:prstGeom>
        </p:spPr>
      </p:pic>
      <p:pic>
        <p:nvPicPr>
          <p:cNvPr id="26" name="Graphic 25">
            <a:extLst>
              <a:ext uri="{FF2B5EF4-FFF2-40B4-BE49-F238E27FC236}">
                <a16:creationId xmlns:a16="http://schemas.microsoft.com/office/drawing/2014/main" id="{4EC5F94A-43A3-4B12-9C61-E6324D114184}"/>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7402763" y="2164682"/>
            <a:ext cx="457200" cy="457200"/>
          </a:xfrm>
          <a:prstGeom prst="rect">
            <a:avLst/>
          </a:prstGeom>
        </p:spPr>
      </p:pic>
      <p:pic>
        <p:nvPicPr>
          <p:cNvPr id="27" name="Graphic 26">
            <a:extLst>
              <a:ext uri="{FF2B5EF4-FFF2-40B4-BE49-F238E27FC236}">
                <a16:creationId xmlns:a16="http://schemas.microsoft.com/office/drawing/2014/main" id="{51A1C2EC-DDD8-4591-A113-E26D99F326E9}"/>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8318500" y="2336132"/>
            <a:ext cx="457200" cy="285750"/>
          </a:xfrm>
          <a:prstGeom prst="rect">
            <a:avLst/>
          </a:prstGeom>
        </p:spPr>
      </p:pic>
      <p:pic>
        <p:nvPicPr>
          <p:cNvPr id="28" name="Graphic 27">
            <a:extLst>
              <a:ext uri="{FF2B5EF4-FFF2-40B4-BE49-F238E27FC236}">
                <a16:creationId xmlns:a16="http://schemas.microsoft.com/office/drawing/2014/main" id="{30ABF2D4-E66D-4679-AE8E-F39FF1473D14}"/>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9207500" y="2192254"/>
            <a:ext cx="457200" cy="457200"/>
          </a:xfrm>
          <a:prstGeom prst="rect">
            <a:avLst/>
          </a:prstGeom>
        </p:spPr>
      </p:pic>
      <p:pic>
        <p:nvPicPr>
          <p:cNvPr id="29" name="Graphic 28">
            <a:extLst>
              <a:ext uri="{FF2B5EF4-FFF2-40B4-BE49-F238E27FC236}">
                <a16:creationId xmlns:a16="http://schemas.microsoft.com/office/drawing/2014/main" id="{B6F6C51D-69CE-4A02-9D30-0DDD83D0AB86}"/>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1092200" y="3095625"/>
            <a:ext cx="304800" cy="457200"/>
          </a:xfrm>
          <a:prstGeom prst="rect">
            <a:avLst/>
          </a:prstGeom>
        </p:spPr>
      </p:pic>
      <p:pic>
        <p:nvPicPr>
          <p:cNvPr id="30" name="Graphic 29">
            <a:extLst>
              <a:ext uri="{FF2B5EF4-FFF2-40B4-BE49-F238E27FC236}">
                <a16:creationId xmlns:a16="http://schemas.microsoft.com/office/drawing/2014/main" id="{3E5CD19B-0C05-458A-8747-8489CBB94DD3}"/>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1917700" y="3059029"/>
            <a:ext cx="457200" cy="457200"/>
          </a:xfrm>
          <a:prstGeom prst="rect">
            <a:avLst/>
          </a:prstGeom>
        </p:spPr>
      </p:pic>
      <p:pic>
        <p:nvPicPr>
          <p:cNvPr id="31" name="Graphic 30">
            <a:extLst>
              <a:ext uri="{FF2B5EF4-FFF2-40B4-BE49-F238E27FC236}">
                <a16:creationId xmlns:a16="http://schemas.microsoft.com/office/drawing/2014/main" id="{D2A7D2B9-60C8-428A-8984-6BAAB427596D}"/>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2923005" y="3095625"/>
            <a:ext cx="304800" cy="457200"/>
          </a:xfrm>
          <a:prstGeom prst="rect">
            <a:avLst/>
          </a:prstGeom>
        </p:spPr>
      </p:pic>
      <p:pic>
        <p:nvPicPr>
          <p:cNvPr id="32" name="Graphic 31">
            <a:extLst>
              <a:ext uri="{FF2B5EF4-FFF2-40B4-BE49-F238E27FC236}">
                <a16:creationId xmlns:a16="http://schemas.microsoft.com/office/drawing/2014/main" id="{2BB4917B-2978-402B-B902-043E3F4033CE}"/>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4699000" y="3090900"/>
            <a:ext cx="457200" cy="457200"/>
          </a:xfrm>
          <a:prstGeom prst="rect">
            <a:avLst/>
          </a:prstGeom>
        </p:spPr>
      </p:pic>
      <p:pic>
        <p:nvPicPr>
          <p:cNvPr id="33" name="Graphic 32">
            <a:extLst>
              <a:ext uri="{FF2B5EF4-FFF2-40B4-BE49-F238E27FC236}">
                <a16:creationId xmlns:a16="http://schemas.microsoft.com/office/drawing/2014/main" id="{36FD3DF9-2196-4B32-99D9-0F2419FEEA8D}"/>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3867573" y="3106906"/>
            <a:ext cx="247650" cy="457200"/>
          </a:xfrm>
          <a:prstGeom prst="rect">
            <a:avLst/>
          </a:prstGeom>
        </p:spPr>
      </p:pic>
      <p:pic>
        <p:nvPicPr>
          <p:cNvPr id="34" name="Graphic 33">
            <a:extLst>
              <a:ext uri="{FF2B5EF4-FFF2-40B4-BE49-F238E27FC236}">
                <a16:creationId xmlns:a16="http://schemas.microsoft.com/office/drawing/2014/main" id="{4D305DB8-3603-44BF-9B80-19B61309B356}"/>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5651500" y="3095124"/>
            <a:ext cx="304800" cy="457200"/>
          </a:xfrm>
          <a:prstGeom prst="rect">
            <a:avLst/>
          </a:prstGeom>
        </p:spPr>
      </p:pic>
      <p:pic>
        <p:nvPicPr>
          <p:cNvPr id="35" name="Graphic 34">
            <a:extLst>
              <a:ext uri="{FF2B5EF4-FFF2-40B4-BE49-F238E27FC236}">
                <a16:creationId xmlns:a16="http://schemas.microsoft.com/office/drawing/2014/main" id="{4CFAF614-C119-4FC0-A669-50058E86C589}"/>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6470318" y="3095124"/>
            <a:ext cx="457200" cy="457200"/>
          </a:xfrm>
          <a:prstGeom prst="rect">
            <a:avLst/>
          </a:prstGeom>
        </p:spPr>
      </p:pic>
      <p:sp>
        <p:nvSpPr>
          <p:cNvPr id="80" name="Text Placeholder 1">
            <a:extLst>
              <a:ext uri="{FF2B5EF4-FFF2-40B4-BE49-F238E27FC236}">
                <a16:creationId xmlns:a16="http://schemas.microsoft.com/office/drawing/2014/main" id="{673C1B97-B20F-448F-8378-E41E5B967A53}"/>
              </a:ext>
            </a:extLst>
          </p:cNvPr>
          <p:cNvSpPr txBox="1">
            <a:spLocks/>
          </p:cNvSpPr>
          <p:nvPr/>
        </p:nvSpPr>
        <p:spPr>
          <a:xfrm>
            <a:off x="812800" y="4524661"/>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LOGISTICS</a:t>
            </a:r>
          </a:p>
        </p:txBody>
      </p:sp>
      <p:pic>
        <p:nvPicPr>
          <p:cNvPr id="6" name="Graphic 5">
            <a:extLst>
              <a:ext uri="{FF2B5EF4-FFF2-40B4-BE49-F238E27FC236}">
                <a16:creationId xmlns:a16="http://schemas.microsoft.com/office/drawing/2014/main" id="{A84979D4-F2EF-448F-ACC6-395CC77EFFF3}"/>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1016000" y="4925498"/>
            <a:ext cx="457200" cy="457200"/>
          </a:xfrm>
          <a:prstGeom prst="rect">
            <a:avLst/>
          </a:prstGeom>
        </p:spPr>
      </p:pic>
      <p:pic>
        <p:nvPicPr>
          <p:cNvPr id="14" name="Graphic 13">
            <a:extLst>
              <a:ext uri="{FF2B5EF4-FFF2-40B4-BE49-F238E27FC236}">
                <a16:creationId xmlns:a16="http://schemas.microsoft.com/office/drawing/2014/main" id="{3A8F5DAD-519B-4244-B67D-F143A7EDE0CB}"/>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1921039" y="4944548"/>
            <a:ext cx="457200" cy="457200"/>
          </a:xfrm>
          <a:prstGeom prst="rect">
            <a:avLst/>
          </a:prstGeom>
        </p:spPr>
      </p:pic>
      <p:pic>
        <p:nvPicPr>
          <p:cNvPr id="15" name="Graphic 14">
            <a:extLst>
              <a:ext uri="{FF2B5EF4-FFF2-40B4-BE49-F238E27FC236}">
                <a16:creationId xmlns:a16="http://schemas.microsoft.com/office/drawing/2014/main" id="{CE72B4F4-861B-4815-9B87-5C0CE0A63D1F}"/>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2825416" y="4925498"/>
            <a:ext cx="457200" cy="457200"/>
          </a:xfrm>
          <a:prstGeom prst="rect">
            <a:avLst/>
          </a:prstGeom>
        </p:spPr>
      </p:pic>
      <p:pic>
        <p:nvPicPr>
          <p:cNvPr id="36" name="Graphic 35">
            <a:extLst>
              <a:ext uri="{FF2B5EF4-FFF2-40B4-BE49-F238E27FC236}">
                <a16:creationId xmlns:a16="http://schemas.microsoft.com/office/drawing/2014/main" id="{F6591D24-4B6C-45B1-978A-1BF3345D747D}"/>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3734468" y="4973123"/>
            <a:ext cx="457200" cy="409575"/>
          </a:xfrm>
          <a:prstGeom prst="rect">
            <a:avLst/>
          </a:prstGeom>
        </p:spPr>
      </p:pic>
      <p:pic>
        <p:nvPicPr>
          <p:cNvPr id="37" name="Graphic 36">
            <a:extLst>
              <a:ext uri="{FF2B5EF4-FFF2-40B4-BE49-F238E27FC236}">
                <a16:creationId xmlns:a16="http://schemas.microsoft.com/office/drawing/2014/main" id="{CDBC53AF-171D-4E19-BEB0-5F16B149C98F}"/>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4678613" y="4963598"/>
            <a:ext cx="419100" cy="419100"/>
          </a:xfrm>
          <a:prstGeom prst="rect">
            <a:avLst/>
          </a:prstGeom>
        </p:spPr>
      </p:pic>
      <p:pic>
        <p:nvPicPr>
          <p:cNvPr id="39" name="Graphic 38">
            <a:extLst>
              <a:ext uri="{FF2B5EF4-FFF2-40B4-BE49-F238E27FC236}">
                <a16:creationId xmlns:a16="http://schemas.microsoft.com/office/drawing/2014/main" id="{E8618AA7-BB28-4C15-ACF1-4B7BDADF247B}"/>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5575300" y="4992173"/>
            <a:ext cx="457200" cy="390525"/>
          </a:xfrm>
          <a:prstGeom prst="rect">
            <a:avLst/>
          </a:prstGeom>
        </p:spPr>
      </p:pic>
      <p:pic>
        <p:nvPicPr>
          <p:cNvPr id="40" name="Graphic 39">
            <a:extLst>
              <a:ext uri="{FF2B5EF4-FFF2-40B4-BE49-F238E27FC236}">
                <a16:creationId xmlns:a16="http://schemas.microsoft.com/office/drawing/2014/main" id="{8D6CAFA4-ABE1-45B9-BCDD-83B5319BE02A}"/>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6474997" y="4925498"/>
            <a:ext cx="457200" cy="457200"/>
          </a:xfrm>
          <a:prstGeom prst="rect">
            <a:avLst/>
          </a:prstGeom>
        </p:spPr>
      </p:pic>
      <p:pic>
        <p:nvPicPr>
          <p:cNvPr id="41" name="Graphic 40">
            <a:extLst>
              <a:ext uri="{FF2B5EF4-FFF2-40B4-BE49-F238E27FC236}">
                <a16:creationId xmlns:a16="http://schemas.microsoft.com/office/drawing/2014/main" id="{E773A8CC-DBA2-4EB0-B43C-FBB534CF5F8E}"/>
              </a:ext>
            </a:extLst>
          </p:cNvPr>
          <p:cNvPicPr>
            <a:picLocks noChangeAspect="1"/>
          </p:cNvPicPr>
          <p:nvPr/>
        </p:nvPicPr>
        <p:blipFill>
          <a:blip r:embed="rId70">
            <a:extLst>
              <a:ext uri="{96DAC541-7B7A-43D3-8B79-37D633B846F1}">
                <asvg:svgBlip xmlns:asvg="http://schemas.microsoft.com/office/drawing/2016/SVG/main" r:embed="rId71"/>
              </a:ext>
            </a:extLst>
          </a:blip>
          <a:stretch>
            <a:fillRect/>
          </a:stretch>
        </p:blipFill>
        <p:spPr>
          <a:xfrm>
            <a:off x="7449552" y="4925498"/>
            <a:ext cx="419100" cy="457200"/>
          </a:xfrm>
          <a:prstGeom prst="rect">
            <a:avLst/>
          </a:prstGeom>
        </p:spPr>
      </p:pic>
      <p:pic>
        <p:nvPicPr>
          <p:cNvPr id="42" name="Graphic 41">
            <a:extLst>
              <a:ext uri="{FF2B5EF4-FFF2-40B4-BE49-F238E27FC236}">
                <a16:creationId xmlns:a16="http://schemas.microsoft.com/office/drawing/2014/main" id="{927F8AB3-6BAE-4E9B-A424-B4A4AB6A064D}"/>
              </a:ext>
            </a:extLst>
          </p:cNvPr>
          <p:cNvPicPr>
            <a:picLocks noChangeAspect="1"/>
          </p:cNvPicPr>
          <p:nvPr/>
        </p:nvPicPr>
        <p:blipFill>
          <a:blip r:embed="rId72">
            <a:extLst>
              <a:ext uri="{96DAC541-7B7A-43D3-8B79-37D633B846F1}">
                <asvg:svgBlip xmlns:asvg="http://schemas.microsoft.com/office/drawing/2016/SVG/main" r:embed="rId73"/>
              </a:ext>
            </a:extLst>
          </a:blip>
          <a:stretch>
            <a:fillRect/>
          </a:stretch>
        </p:blipFill>
        <p:spPr>
          <a:xfrm>
            <a:off x="8298118" y="5115998"/>
            <a:ext cx="457200" cy="266700"/>
          </a:xfrm>
          <a:prstGeom prst="rect">
            <a:avLst/>
          </a:prstGeom>
        </p:spPr>
      </p:pic>
      <p:pic>
        <p:nvPicPr>
          <p:cNvPr id="43" name="Graphic 42">
            <a:extLst>
              <a:ext uri="{FF2B5EF4-FFF2-40B4-BE49-F238E27FC236}">
                <a16:creationId xmlns:a16="http://schemas.microsoft.com/office/drawing/2014/main" id="{A712C610-ADDB-48FF-94D1-7C9ABDD248BC}"/>
              </a:ext>
            </a:extLst>
          </p:cNvPr>
          <p:cNvPicPr>
            <a:picLocks noChangeAspect="1"/>
          </p:cNvPicPr>
          <p:nvPr/>
        </p:nvPicPr>
        <p:blipFill>
          <a:blip r:embed="rId74">
            <a:extLst>
              <a:ext uri="{96DAC541-7B7A-43D3-8B79-37D633B846F1}">
                <asvg:svgBlip xmlns:asvg="http://schemas.microsoft.com/office/drawing/2016/SVG/main" r:embed="rId75"/>
              </a:ext>
            </a:extLst>
          </a:blip>
          <a:stretch>
            <a:fillRect/>
          </a:stretch>
        </p:blipFill>
        <p:spPr>
          <a:xfrm>
            <a:off x="9224881" y="4972050"/>
            <a:ext cx="457200" cy="333375"/>
          </a:xfrm>
          <a:prstGeom prst="rect">
            <a:avLst/>
          </a:prstGeom>
        </p:spPr>
      </p:pic>
      <p:pic>
        <p:nvPicPr>
          <p:cNvPr id="44" name="Graphic 43">
            <a:extLst>
              <a:ext uri="{FF2B5EF4-FFF2-40B4-BE49-F238E27FC236}">
                <a16:creationId xmlns:a16="http://schemas.microsoft.com/office/drawing/2014/main" id="{98B1260A-2AA4-463C-BA52-5E8B238434F4}"/>
              </a:ext>
            </a:extLst>
          </p:cNvPr>
          <p:cNvPicPr>
            <a:picLocks noChangeAspect="1"/>
          </p:cNvPicPr>
          <p:nvPr/>
        </p:nvPicPr>
        <p:blipFill>
          <a:blip r:embed="rId76">
            <a:extLst>
              <a:ext uri="{96DAC541-7B7A-43D3-8B79-37D633B846F1}">
                <asvg:svgBlip xmlns:asvg="http://schemas.microsoft.com/office/drawing/2016/SVG/main" r:embed="rId77"/>
              </a:ext>
            </a:extLst>
          </a:blip>
          <a:stretch>
            <a:fillRect/>
          </a:stretch>
        </p:blipFill>
        <p:spPr>
          <a:xfrm>
            <a:off x="1003300" y="5838825"/>
            <a:ext cx="457200" cy="457200"/>
          </a:xfrm>
          <a:prstGeom prst="rect">
            <a:avLst/>
          </a:prstGeom>
        </p:spPr>
      </p:pic>
      <p:pic>
        <p:nvPicPr>
          <p:cNvPr id="45" name="Graphic 44">
            <a:extLst>
              <a:ext uri="{FF2B5EF4-FFF2-40B4-BE49-F238E27FC236}">
                <a16:creationId xmlns:a16="http://schemas.microsoft.com/office/drawing/2014/main" id="{6F7E8BF7-A684-442F-98AE-08C5A2558AD5}"/>
              </a:ext>
            </a:extLst>
          </p:cNvPr>
          <p:cNvPicPr>
            <a:picLocks noChangeAspect="1"/>
          </p:cNvPicPr>
          <p:nvPr/>
        </p:nvPicPr>
        <p:blipFill>
          <a:blip r:embed="rId78">
            <a:extLst>
              <a:ext uri="{96DAC541-7B7A-43D3-8B79-37D633B846F1}">
                <asvg:svgBlip xmlns:asvg="http://schemas.microsoft.com/office/drawing/2016/SVG/main" r:embed="rId79"/>
              </a:ext>
            </a:extLst>
          </a:blip>
          <a:stretch>
            <a:fillRect/>
          </a:stretch>
        </p:blipFill>
        <p:spPr>
          <a:xfrm>
            <a:off x="1967163" y="5857875"/>
            <a:ext cx="361950" cy="457200"/>
          </a:xfrm>
          <a:prstGeom prst="rect">
            <a:avLst/>
          </a:prstGeom>
        </p:spPr>
      </p:pic>
      <p:pic>
        <p:nvPicPr>
          <p:cNvPr id="46" name="Graphic 45">
            <a:extLst>
              <a:ext uri="{FF2B5EF4-FFF2-40B4-BE49-F238E27FC236}">
                <a16:creationId xmlns:a16="http://schemas.microsoft.com/office/drawing/2014/main" id="{16DADEC8-0D6A-4A2F-ACAF-864DDCF18D67}"/>
              </a:ext>
            </a:extLst>
          </p:cNvPr>
          <p:cNvPicPr>
            <a:picLocks noChangeAspect="1"/>
          </p:cNvPicPr>
          <p:nvPr/>
        </p:nvPicPr>
        <p:blipFill>
          <a:blip r:embed="rId80">
            <a:extLst>
              <a:ext uri="{96DAC541-7B7A-43D3-8B79-37D633B846F1}">
                <asvg:svgBlip xmlns:asvg="http://schemas.microsoft.com/office/drawing/2016/SVG/main" r:embed="rId81"/>
              </a:ext>
            </a:extLst>
          </a:blip>
          <a:stretch>
            <a:fillRect/>
          </a:stretch>
        </p:blipFill>
        <p:spPr>
          <a:xfrm>
            <a:off x="2846805" y="5838825"/>
            <a:ext cx="457200" cy="457200"/>
          </a:xfrm>
          <a:prstGeom prst="rect">
            <a:avLst/>
          </a:prstGeom>
        </p:spPr>
      </p:pic>
      <p:pic>
        <p:nvPicPr>
          <p:cNvPr id="47" name="Graphic 46">
            <a:extLst>
              <a:ext uri="{FF2B5EF4-FFF2-40B4-BE49-F238E27FC236}">
                <a16:creationId xmlns:a16="http://schemas.microsoft.com/office/drawing/2014/main" id="{6C698411-CCCD-4BC3-BD95-292D6662B9A1}"/>
              </a:ext>
            </a:extLst>
          </p:cNvPr>
          <p:cNvPicPr>
            <a:picLocks noChangeAspect="1"/>
          </p:cNvPicPr>
          <p:nvPr/>
        </p:nvPicPr>
        <p:blipFill>
          <a:blip r:embed="rId82">
            <a:extLst>
              <a:ext uri="{96DAC541-7B7A-43D3-8B79-37D633B846F1}">
                <asvg:svgBlip xmlns:asvg="http://schemas.microsoft.com/office/drawing/2016/SVG/main" r:embed="rId83"/>
              </a:ext>
            </a:extLst>
          </a:blip>
          <a:stretch>
            <a:fillRect/>
          </a:stretch>
        </p:blipFill>
        <p:spPr>
          <a:xfrm>
            <a:off x="3810668" y="5838825"/>
            <a:ext cx="304800" cy="457200"/>
          </a:xfrm>
          <a:prstGeom prst="rect">
            <a:avLst/>
          </a:prstGeom>
        </p:spPr>
      </p:pic>
      <p:pic>
        <p:nvPicPr>
          <p:cNvPr id="48" name="Graphic 47">
            <a:extLst>
              <a:ext uri="{FF2B5EF4-FFF2-40B4-BE49-F238E27FC236}">
                <a16:creationId xmlns:a16="http://schemas.microsoft.com/office/drawing/2014/main" id="{C623255C-95EF-42D2-B09E-F2CEB9EEFDEB}"/>
              </a:ext>
            </a:extLst>
          </p:cNvPr>
          <p:cNvPicPr>
            <a:picLocks noChangeAspect="1"/>
          </p:cNvPicPr>
          <p:nvPr/>
        </p:nvPicPr>
        <p:blipFill>
          <a:blip r:embed="rId84">
            <a:extLst>
              <a:ext uri="{96DAC541-7B7A-43D3-8B79-37D633B846F1}">
                <asvg:svgBlip xmlns:asvg="http://schemas.microsoft.com/office/drawing/2016/SVG/main" r:embed="rId85"/>
              </a:ext>
            </a:extLst>
          </a:blip>
          <a:stretch>
            <a:fillRect/>
          </a:stretch>
        </p:blipFill>
        <p:spPr>
          <a:xfrm>
            <a:off x="4711366" y="5838825"/>
            <a:ext cx="342900" cy="457200"/>
          </a:xfrm>
          <a:prstGeom prst="rect">
            <a:avLst/>
          </a:prstGeom>
        </p:spPr>
      </p:pic>
      <p:pic>
        <p:nvPicPr>
          <p:cNvPr id="49" name="Graphic 48">
            <a:extLst>
              <a:ext uri="{FF2B5EF4-FFF2-40B4-BE49-F238E27FC236}">
                <a16:creationId xmlns:a16="http://schemas.microsoft.com/office/drawing/2014/main" id="{4DF4D04A-91AB-42EE-BEB3-609E72BAEE14}"/>
              </a:ext>
            </a:extLst>
          </p:cNvPr>
          <p:cNvPicPr>
            <a:picLocks noChangeAspect="1"/>
          </p:cNvPicPr>
          <p:nvPr/>
        </p:nvPicPr>
        <p:blipFill>
          <a:blip r:embed="rId86">
            <a:extLst>
              <a:ext uri="{96DAC541-7B7A-43D3-8B79-37D633B846F1}">
                <asvg:svgBlip xmlns:asvg="http://schemas.microsoft.com/office/drawing/2016/SVG/main" r:embed="rId87"/>
              </a:ext>
            </a:extLst>
          </a:blip>
          <a:stretch>
            <a:fillRect/>
          </a:stretch>
        </p:blipFill>
        <p:spPr>
          <a:xfrm>
            <a:off x="5608537" y="5838825"/>
            <a:ext cx="381000" cy="457200"/>
          </a:xfrm>
          <a:prstGeom prst="rect">
            <a:avLst/>
          </a:prstGeom>
        </p:spPr>
      </p:pic>
      <p:pic>
        <p:nvPicPr>
          <p:cNvPr id="50" name="Graphic 49">
            <a:extLst>
              <a:ext uri="{FF2B5EF4-FFF2-40B4-BE49-F238E27FC236}">
                <a16:creationId xmlns:a16="http://schemas.microsoft.com/office/drawing/2014/main" id="{99263D50-9720-4E47-A9C0-129CC8835835}"/>
              </a:ext>
            </a:extLst>
          </p:cNvPr>
          <p:cNvPicPr>
            <a:picLocks noChangeAspect="1"/>
          </p:cNvPicPr>
          <p:nvPr/>
        </p:nvPicPr>
        <p:blipFill>
          <a:blip r:embed="rId88">
            <a:extLst>
              <a:ext uri="{96DAC541-7B7A-43D3-8B79-37D633B846F1}">
                <asvg:svgBlip xmlns:asvg="http://schemas.microsoft.com/office/drawing/2016/SVG/main" r:embed="rId89"/>
              </a:ext>
            </a:extLst>
          </a:blip>
          <a:stretch>
            <a:fillRect/>
          </a:stretch>
        </p:blipFill>
        <p:spPr>
          <a:xfrm>
            <a:off x="6474997" y="5876925"/>
            <a:ext cx="457200" cy="419100"/>
          </a:xfrm>
          <a:prstGeom prst="rect">
            <a:avLst/>
          </a:prstGeom>
        </p:spPr>
      </p:pic>
      <p:sp>
        <p:nvSpPr>
          <p:cNvPr id="51" name="Text Placeholder 1">
            <a:extLst>
              <a:ext uri="{FF2B5EF4-FFF2-40B4-BE49-F238E27FC236}">
                <a16:creationId xmlns:a16="http://schemas.microsoft.com/office/drawing/2014/main" id="{A0508C2E-91B7-42ED-83C7-70B6AF51DAAE}"/>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ASSEMBLY POINT</a:t>
            </a:r>
          </a:p>
        </p:txBody>
      </p:sp>
      <p:sp>
        <p:nvSpPr>
          <p:cNvPr id="52" name="Text Placeholder 1">
            <a:extLst>
              <a:ext uri="{FF2B5EF4-FFF2-40B4-BE49-F238E27FC236}">
                <a16:creationId xmlns:a16="http://schemas.microsoft.com/office/drawing/2014/main" id="{7FBBDB9F-5AEC-4426-A34B-D890E2A8C812}"/>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BUDDHIST TEMPLE</a:t>
            </a:r>
          </a:p>
        </p:txBody>
      </p:sp>
      <p:sp>
        <p:nvSpPr>
          <p:cNvPr id="53" name="Text Placeholder 1">
            <a:extLst>
              <a:ext uri="{FF2B5EF4-FFF2-40B4-BE49-F238E27FC236}">
                <a16:creationId xmlns:a16="http://schemas.microsoft.com/office/drawing/2014/main" id="{D4E26FEE-FAC8-4459-89E7-AE3CCA5590D8}"/>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BUILDING</a:t>
            </a:r>
          </a:p>
        </p:txBody>
      </p:sp>
      <p:sp>
        <p:nvSpPr>
          <p:cNvPr id="54" name="Text Placeholder 1">
            <a:extLst>
              <a:ext uri="{FF2B5EF4-FFF2-40B4-BE49-F238E27FC236}">
                <a16:creationId xmlns:a16="http://schemas.microsoft.com/office/drawing/2014/main" id="{61B15D62-91E2-4573-84B0-31943BC2074B}"/>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CHURCH</a:t>
            </a:r>
          </a:p>
        </p:txBody>
      </p:sp>
      <p:sp>
        <p:nvSpPr>
          <p:cNvPr id="55" name="Text Placeholder 1">
            <a:extLst>
              <a:ext uri="{FF2B5EF4-FFF2-40B4-BE49-F238E27FC236}">
                <a16:creationId xmlns:a16="http://schemas.microsoft.com/office/drawing/2014/main" id="{BC43EAD6-30C3-421D-B31B-2F01FEBB2737}"/>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CLINIC</a:t>
            </a:r>
          </a:p>
        </p:txBody>
      </p:sp>
      <p:sp>
        <p:nvSpPr>
          <p:cNvPr id="56" name="Text Placeholder 1">
            <a:extLst>
              <a:ext uri="{FF2B5EF4-FFF2-40B4-BE49-F238E27FC236}">
                <a16:creationId xmlns:a16="http://schemas.microsoft.com/office/drawing/2014/main" id="{016999E0-B636-4E68-AE43-C2EE883A9038}"/>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COMMUNITY BUILDING</a:t>
            </a:r>
          </a:p>
        </p:txBody>
      </p:sp>
      <p:sp>
        <p:nvSpPr>
          <p:cNvPr id="57" name="Text Placeholder 1">
            <a:extLst>
              <a:ext uri="{FF2B5EF4-FFF2-40B4-BE49-F238E27FC236}">
                <a16:creationId xmlns:a16="http://schemas.microsoft.com/office/drawing/2014/main" id="{BD58003A-5D7A-4DE5-BBDB-FBBB3824C2FE}"/>
              </a:ext>
            </a:extLst>
          </p:cNvPr>
          <p:cNvSpPr txBox="1">
            <a:spLocks/>
          </p:cNvSpPr>
          <p:nvPr/>
        </p:nvSpPr>
        <p:spPr>
          <a:xfrm>
            <a:off x="625791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COUNTRY</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58" name="Text Placeholder 1">
            <a:extLst>
              <a:ext uri="{FF2B5EF4-FFF2-40B4-BE49-F238E27FC236}">
                <a16:creationId xmlns:a16="http://schemas.microsoft.com/office/drawing/2014/main" id="{CB8B10B1-5C71-48B7-B694-A33ECEA1B8D7}"/>
              </a:ext>
            </a:extLst>
          </p:cNvPr>
          <p:cNvSpPr txBox="1">
            <a:spLocks/>
          </p:cNvSpPr>
          <p:nvPr/>
        </p:nvSpPr>
        <p:spPr>
          <a:xfrm>
            <a:off x="717071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DIPLOMATIC</a:t>
            </a:r>
          </a:p>
          <a:p>
            <a:pPr algn="ctr" defTabSz="914400"/>
            <a:r>
              <a:rPr lang="en-US" sz="800" kern="0" dirty="0">
                <a:latin typeface="Roboto Condensed" panose="02000000000000000000" pitchFamily="2" charset="0"/>
                <a:ea typeface="Roboto Condensed" panose="02000000000000000000" pitchFamily="2" charset="0"/>
              </a:rPr>
              <a:t>MISSION</a:t>
            </a:r>
          </a:p>
        </p:txBody>
      </p:sp>
      <p:sp>
        <p:nvSpPr>
          <p:cNvPr id="59" name="Text Placeholder 1">
            <a:extLst>
              <a:ext uri="{FF2B5EF4-FFF2-40B4-BE49-F238E27FC236}">
                <a16:creationId xmlns:a16="http://schemas.microsoft.com/office/drawing/2014/main" id="{C493B232-0B47-4DAA-AD5E-F4015160B28B}"/>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DISTRIBUTION</a:t>
            </a:r>
          </a:p>
          <a:p>
            <a:pPr algn="ctr" defTabSz="914400"/>
            <a:r>
              <a:rPr lang="en-US" sz="800" kern="0" dirty="0">
                <a:latin typeface="Roboto Condensed" panose="02000000000000000000" pitchFamily="2" charset="0"/>
                <a:ea typeface="Roboto Condensed" panose="02000000000000000000" pitchFamily="2" charset="0"/>
              </a:rPr>
              <a:t>SITE</a:t>
            </a:r>
          </a:p>
        </p:txBody>
      </p:sp>
      <p:sp>
        <p:nvSpPr>
          <p:cNvPr id="60" name="Text Placeholder 1">
            <a:extLst>
              <a:ext uri="{FF2B5EF4-FFF2-40B4-BE49-F238E27FC236}">
                <a16:creationId xmlns:a16="http://schemas.microsoft.com/office/drawing/2014/main" id="{77AD8737-0D76-405A-BE4B-A55570637FF6}"/>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FOOD WAREHOUSE</a:t>
            </a:r>
          </a:p>
        </p:txBody>
      </p:sp>
      <p:sp>
        <p:nvSpPr>
          <p:cNvPr id="61" name="Text Placeholder 1">
            <a:extLst>
              <a:ext uri="{FF2B5EF4-FFF2-40B4-BE49-F238E27FC236}">
                <a16:creationId xmlns:a16="http://schemas.microsoft.com/office/drawing/2014/main" id="{078AF259-3588-473A-B747-D40BE1DEBE76}"/>
              </a:ext>
            </a:extLst>
          </p:cNvPr>
          <p:cNvSpPr txBox="1">
            <a:spLocks/>
          </p:cNvSpPr>
          <p:nvPr/>
        </p:nvSpPr>
        <p:spPr>
          <a:xfrm>
            <a:off x="781080"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GOVERNMENT</a:t>
            </a:r>
          </a:p>
          <a:p>
            <a:pPr algn="ctr" defTabSz="914400"/>
            <a:r>
              <a:rPr lang="en-US" sz="800" kern="0" dirty="0">
                <a:latin typeface="Roboto Condensed" panose="02000000000000000000" pitchFamily="2" charset="0"/>
                <a:ea typeface="Roboto Condensed" panose="02000000000000000000" pitchFamily="2" charset="0"/>
              </a:rPr>
              <a:t>OFFICE</a:t>
            </a:r>
          </a:p>
        </p:txBody>
      </p:sp>
      <p:sp>
        <p:nvSpPr>
          <p:cNvPr id="62" name="Text Placeholder 1">
            <a:extLst>
              <a:ext uri="{FF2B5EF4-FFF2-40B4-BE49-F238E27FC236}">
                <a16:creationId xmlns:a16="http://schemas.microsoft.com/office/drawing/2014/main" id="{B5D2A08A-708B-4F13-8DDF-043612702181}"/>
              </a:ext>
            </a:extLst>
          </p:cNvPr>
          <p:cNvSpPr txBox="1">
            <a:spLocks/>
          </p:cNvSpPr>
          <p:nvPr/>
        </p:nvSpPr>
        <p:spPr>
          <a:xfrm>
            <a:off x="1693885"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FACILITY</a:t>
            </a:r>
          </a:p>
        </p:txBody>
      </p:sp>
      <p:sp>
        <p:nvSpPr>
          <p:cNvPr id="63" name="Text Placeholder 1">
            <a:extLst>
              <a:ext uri="{FF2B5EF4-FFF2-40B4-BE49-F238E27FC236}">
                <a16:creationId xmlns:a16="http://schemas.microsoft.com/office/drawing/2014/main" id="{08B362F0-3A60-4864-B547-B944D8D8ACBE}"/>
              </a:ext>
            </a:extLst>
          </p:cNvPr>
          <p:cNvSpPr txBox="1">
            <a:spLocks/>
          </p:cNvSpPr>
          <p:nvPr/>
        </p:nvSpPr>
        <p:spPr>
          <a:xfrm>
            <a:off x="2606690"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POST</a:t>
            </a:r>
          </a:p>
        </p:txBody>
      </p:sp>
      <p:sp>
        <p:nvSpPr>
          <p:cNvPr id="64" name="Text Placeholder 1">
            <a:extLst>
              <a:ext uri="{FF2B5EF4-FFF2-40B4-BE49-F238E27FC236}">
                <a16:creationId xmlns:a16="http://schemas.microsoft.com/office/drawing/2014/main" id="{D580B5A1-A638-46A0-A8F7-0B8656FA4301}"/>
              </a:ext>
            </a:extLst>
          </p:cNvPr>
          <p:cNvSpPr txBox="1">
            <a:spLocks/>
          </p:cNvSpPr>
          <p:nvPr/>
        </p:nvSpPr>
        <p:spPr>
          <a:xfrm>
            <a:off x="3519495"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HINDU TEMPLE</a:t>
            </a:r>
          </a:p>
        </p:txBody>
      </p:sp>
      <p:sp>
        <p:nvSpPr>
          <p:cNvPr id="65" name="Text Placeholder 1">
            <a:extLst>
              <a:ext uri="{FF2B5EF4-FFF2-40B4-BE49-F238E27FC236}">
                <a16:creationId xmlns:a16="http://schemas.microsoft.com/office/drawing/2014/main" id="{4C479343-4897-4404-BAC8-3298B2AC4E43}"/>
              </a:ext>
            </a:extLst>
          </p:cNvPr>
          <p:cNvSpPr txBox="1">
            <a:spLocks/>
          </p:cNvSpPr>
          <p:nvPr/>
        </p:nvSpPr>
        <p:spPr>
          <a:xfrm>
            <a:off x="4432300"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HOSPITAL</a:t>
            </a:r>
          </a:p>
        </p:txBody>
      </p:sp>
      <p:sp>
        <p:nvSpPr>
          <p:cNvPr id="66" name="Text Placeholder 1">
            <a:extLst>
              <a:ext uri="{FF2B5EF4-FFF2-40B4-BE49-F238E27FC236}">
                <a16:creationId xmlns:a16="http://schemas.microsoft.com/office/drawing/2014/main" id="{B24A00DE-EFA4-4E36-8E35-93AF993A5D38}"/>
              </a:ext>
            </a:extLst>
          </p:cNvPr>
          <p:cNvSpPr txBox="1">
            <a:spLocks/>
          </p:cNvSpPr>
          <p:nvPr/>
        </p:nvSpPr>
        <p:spPr>
          <a:xfrm>
            <a:off x="5345105"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HOTEL</a:t>
            </a:r>
          </a:p>
        </p:txBody>
      </p:sp>
      <p:sp>
        <p:nvSpPr>
          <p:cNvPr id="67" name="Text Placeholder 1">
            <a:extLst>
              <a:ext uri="{FF2B5EF4-FFF2-40B4-BE49-F238E27FC236}">
                <a16:creationId xmlns:a16="http://schemas.microsoft.com/office/drawing/2014/main" id="{9B7DD274-DC08-4476-9544-AA46456459AC}"/>
              </a:ext>
            </a:extLst>
          </p:cNvPr>
          <p:cNvSpPr txBox="1">
            <a:spLocks/>
          </p:cNvSpPr>
          <p:nvPr/>
        </p:nvSpPr>
        <p:spPr>
          <a:xfrm>
            <a:off x="6257910"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a:t>
            </a:r>
          </a:p>
        </p:txBody>
      </p:sp>
      <p:sp>
        <p:nvSpPr>
          <p:cNvPr id="68" name="Text Placeholder 1">
            <a:extLst>
              <a:ext uri="{FF2B5EF4-FFF2-40B4-BE49-F238E27FC236}">
                <a16:creationId xmlns:a16="http://schemas.microsoft.com/office/drawing/2014/main" id="{D58FE758-BDE0-4635-A1CB-605DA0330176}"/>
              </a:ext>
            </a:extLst>
          </p:cNvPr>
          <p:cNvSpPr txBox="1">
            <a:spLocks/>
          </p:cNvSpPr>
          <p:nvPr/>
        </p:nvSpPr>
        <p:spPr>
          <a:xfrm>
            <a:off x="7170715"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INFRASTRUCTURE</a:t>
            </a:r>
          </a:p>
        </p:txBody>
      </p:sp>
      <p:sp>
        <p:nvSpPr>
          <p:cNvPr id="69" name="Text Placeholder 1">
            <a:extLst>
              <a:ext uri="{FF2B5EF4-FFF2-40B4-BE49-F238E27FC236}">
                <a16:creationId xmlns:a16="http://schemas.microsoft.com/office/drawing/2014/main" id="{82D54182-7C39-49F6-8730-77355687C835}"/>
              </a:ext>
            </a:extLst>
          </p:cNvPr>
          <p:cNvSpPr txBox="1">
            <a:spLocks/>
          </p:cNvSpPr>
          <p:nvPr/>
        </p:nvSpPr>
        <p:spPr>
          <a:xfrm>
            <a:off x="8083520"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MOBILE CLINIC</a:t>
            </a:r>
          </a:p>
        </p:txBody>
      </p:sp>
      <p:sp>
        <p:nvSpPr>
          <p:cNvPr id="70" name="Text Placeholder 1">
            <a:extLst>
              <a:ext uri="{FF2B5EF4-FFF2-40B4-BE49-F238E27FC236}">
                <a16:creationId xmlns:a16="http://schemas.microsoft.com/office/drawing/2014/main" id="{DE67C41B-00A7-4462-83F6-256087C51356}"/>
              </a:ext>
            </a:extLst>
          </p:cNvPr>
          <p:cNvSpPr txBox="1">
            <a:spLocks/>
          </p:cNvSpPr>
          <p:nvPr/>
        </p:nvSpPr>
        <p:spPr>
          <a:xfrm>
            <a:off x="8996329" y="273075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MOSQUE</a:t>
            </a:r>
          </a:p>
        </p:txBody>
      </p:sp>
      <p:sp>
        <p:nvSpPr>
          <p:cNvPr id="71" name="Text Placeholder 1">
            <a:extLst>
              <a:ext uri="{FF2B5EF4-FFF2-40B4-BE49-F238E27FC236}">
                <a16:creationId xmlns:a16="http://schemas.microsoft.com/office/drawing/2014/main" id="{F4EDA51D-3972-44D9-9E83-6300694C1005}"/>
              </a:ext>
            </a:extLst>
          </p:cNvPr>
          <p:cNvSpPr txBox="1">
            <a:spLocks/>
          </p:cNvSpPr>
          <p:nvPr/>
        </p:nvSpPr>
        <p:spPr>
          <a:xfrm>
            <a:off x="777812" y="364441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NGO OFFICE</a:t>
            </a:r>
          </a:p>
        </p:txBody>
      </p:sp>
      <p:sp>
        <p:nvSpPr>
          <p:cNvPr id="72" name="Text Placeholder 1">
            <a:extLst>
              <a:ext uri="{FF2B5EF4-FFF2-40B4-BE49-F238E27FC236}">
                <a16:creationId xmlns:a16="http://schemas.microsoft.com/office/drawing/2014/main" id="{B82ACA78-B833-408F-A7D1-56542B551E2C}"/>
              </a:ext>
            </a:extLst>
          </p:cNvPr>
          <p:cNvSpPr txBox="1">
            <a:spLocks/>
          </p:cNvSpPr>
          <p:nvPr/>
        </p:nvSpPr>
        <p:spPr>
          <a:xfrm>
            <a:off x="1690617" y="364441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OIL FACILITY</a:t>
            </a:r>
          </a:p>
        </p:txBody>
      </p:sp>
      <p:sp>
        <p:nvSpPr>
          <p:cNvPr id="73" name="Text Placeholder 1">
            <a:extLst>
              <a:ext uri="{FF2B5EF4-FFF2-40B4-BE49-F238E27FC236}">
                <a16:creationId xmlns:a16="http://schemas.microsoft.com/office/drawing/2014/main" id="{E709686C-76A8-470D-B696-F1765A372FFF}"/>
              </a:ext>
            </a:extLst>
          </p:cNvPr>
          <p:cNvSpPr txBox="1">
            <a:spLocks/>
          </p:cNvSpPr>
          <p:nvPr/>
        </p:nvSpPr>
        <p:spPr>
          <a:xfrm>
            <a:off x="2603422" y="364441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POLICE STATION</a:t>
            </a:r>
          </a:p>
        </p:txBody>
      </p:sp>
      <p:sp>
        <p:nvSpPr>
          <p:cNvPr id="74" name="Text Placeholder 1">
            <a:extLst>
              <a:ext uri="{FF2B5EF4-FFF2-40B4-BE49-F238E27FC236}">
                <a16:creationId xmlns:a16="http://schemas.microsoft.com/office/drawing/2014/main" id="{95437388-4304-497D-90F7-87B404ED3A61}"/>
              </a:ext>
            </a:extLst>
          </p:cNvPr>
          <p:cNvSpPr txBox="1">
            <a:spLocks/>
          </p:cNvSpPr>
          <p:nvPr/>
        </p:nvSpPr>
        <p:spPr>
          <a:xfrm>
            <a:off x="4439317" y="364018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SCHOOL</a:t>
            </a:r>
          </a:p>
        </p:txBody>
      </p:sp>
      <p:sp>
        <p:nvSpPr>
          <p:cNvPr id="75" name="Text Placeholder 1">
            <a:extLst>
              <a:ext uri="{FF2B5EF4-FFF2-40B4-BE49-F238E27FC236}">
                <a16:creationId xmlns:a16="http://schemas.microsoft.com/office/drawing/2014/main" id="{95BBE5BB-B883-4235-B511-3463C9E23A02}"/>
              </a:ext>
            </a:extLst>
          </p:cNvPr>
          <p:cNvSpPr txBox="1">
            <a:spLocks/>
          </p:cNvSpPr>
          <p:nvPr/>
        </p:nvSpPr>
        <p:spPr>
          <a:xfrm>
            <a:off x="3523076" y="364065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POWER/ELECTRICTY </a:t>
            </a:r>
          </a:p>
        </p:txBody>
      </p:sp>
      <p:sp>
        <p:nvSpPr>
          <p:cNvPr id="76" name="Text Placeholder 1">
            <a:extLst>
              <a:ext uri="{FF2B5EF4-FFF2-40B4-BE49-F238E27FC236}">
                <a16:creationId xmlns:a16="http://schemas.microsoft.com/office/drawing/2014/main" id="{34F92CE5-2FC9-4895-B815-056FDA2BA608}"/>
              </a:ext>
            </a:extLst>
          </p:cNvPr>
          <p:cNvSpPr txBox="1">
            <a:spLocks/>
          </p:cNvSpPr>
          <p:nvPr/>
        </p:nvSpPr>
        <p:spPr>
          <a:xfrm>
            <a:off x="5341837" y="364441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UN COMPOUND/</a:t>
            </a:r>
          </a:p>
          <a:p>
            <a:pPr algn="ctr" defTabSz="914400"/>
            <a:r>
              <a:rPr lang="en-US" sz="800" kern="0" dirty="0">
                <a:latin typeface="Roboto Condensed" panose="02000000000000000000" pitchFamily="2" charset="0"/>
                <a:ea typeface="Roboto Condensed" panose="02000000000000000000" pitchFamily="2" charset="0"/>
              </a:rPr>
              <a:t>OFFICE</a:t>
            </a:r>
          </a:p>
        </p:txBody>
      </p:sp>
      <p:sp>
        <p:nvSpPr>
          <p:cNvPr id="77" name="Text Placeholder 1">
            <a:extLst>
              <a:ext uri="{FF2B5EF4-FFF2-40B4-BE49-F238E27FC236}">
                <a16:creationId xmlns:a16="http://schemas.microsoft.com/office/drawing/2014/main" id="{A6104AD3-30D1-4ADB-ADBF-6FA779D08ABE}"/>
              </a:ext>
            </a:extLst>
          </p:cNvPr>
          <p:cNvSpPr txBox="1">
            <a:spLocks/>
          </p:cNvSpPr>
          <p:nvPr/>
        </p:nvSpPr>
        <p:spPr>
          <a:xfrm>
            <a:off x="6254642" y="364441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UNIVERSITY</a:t>
            </a:r>
          </a:p>
        </p:txBody>
      </p:sp>
      <p:sp>
        <p:nvSpPr>
          <p:cNvPr id="82" name="Text Placeholder 1">
            <a:extLst>
              <a:ext uri="{FF2B5EF4-FFF2-40B4-BE49-F238E27FC236}">
                <a16:creationId xmlns:a16="http://schemas.microsoft.com/office/drawing/2014/main" id="{E7FC8E9B-1E1A-4CD1-8CD9-83166E8FF6B7}"/>
              </a:ext>
            </a:extLst>
          </p:cNvPr>
          <p:cNvSpPr txBox="1">
            <a:spLocks/>
          </p:cNvSpPr>
          <p:nvPr/>
        </p:nvSpPr>
        <p:spPr>
          <a:xfrm>
            <a:off x="777812"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a:t>
            </a:r>
          </a:p>
        </p:txBody>
      </p:sp>
      <p:sp>
        <p:nvSpPr>
          <p:cNvPr id="83" name="Text Placeholder 1">
            <a:extLst>
              <a:ext uri="{FF2B5EF4-FFF2-40B4-BE49-F238E27FC236}">
                <a16:creationId xmlns:a16="http://schemas.microsoft.com/office/drawing/2014/main" id="{F2E1CBC5-6FE5-41B9-96E3-E1E3F11C38BE}"/>
              </a:ext>
            </a:extLst>
          </p:cNvPr>
          <p:cNvSpPr txBox="1">
            <a:spLocks/>
          </p:cNvSpPr>
          <p:nvPr/>
        </p:nvSpPr>
        <p:spPr>
          <a:xfrm>
            <a:off x="1690617"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 MILITARY</a:t>
            </a:r>
          </a:p>
        </p:txBody>
      </p:sp>
      <p:sp>
        <p:nvSpPr>
          <p:cNvPr id="84" name="Text Placeholder 1">
            <a:extLst>
              <a:ext uri="{FF2B5EF4-FFF2-40B4-BE49-F238E27FC236}">
                <a16:creationId xmlns:a16="http://schemas.microsoft.com/office/drawing/2014/main" id="{D97BA3C4-7CD2-42E7-BE7F-5912DE625018}"/>
              </a:ext>
            </a:extLst>
          </p:cNvPr>
          <p:cNvSpPr txBox="1">
            <a:spLocks/>
          </p:cNvSpPr>
          <p:nvPr/>
        </p:nvSpPr>
        <p:spPr>
          <a:xfrm>
            <a:off x="2603422"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BOAT</a:t>
            </a:r>
          </a:p>
        </p:txBody>
      </p:sp>
      <p:sp>
        <p:nvSpPr>
          <p:cNvPr id="85" name="Text Placeholder 1">
            <a:extLst>
              <a:ext uri="{FF2B5EF4-FFF2-40B4-BE49-F238E27FC236}">
                <a16:creationId xmlns:a16="http://schemas.microsoft.com/office/drawing/2014/main" id="{97CBE244-C468-435F-8195-B290D9205180}"/>
              </a:ext>
            </a:extLst>
          </p:cNvPr>
          <p:cNvSpPr txBox="1">
            <a:spLocks/>
          </p:cNvSpPr>
          <p:nvPr/>
        </p:nvSpPr>
        <p:spPr>
          <a:xfrm>
            <a:off x="3516227"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BRIDGE</a:t>
            </a:r>
          </a:p>
        </p:txBody>
      </p:sp>
      <p:sp>
        <p:nvSpPr>
          <p:cNvPr id="86" name="Text Placeholder 1">
            <a:extLst>
              <a:ext uri="{FF2B5EF4-FFF2-40B4-BE49-F238E27FC236}">
                <a16:creationId xmlns:a16="http://schemas.microsoft.com/office/drawing/2014/main" id="{5E3C8833-6FF5-47AE-8C08-E24C92B7C49E}"/>
              </a:ext>
            </a:extLst>
          </p:cNvPr>
          <p:cNvSpPr txBox="1">
            <a:spLocks/>
          </p:cNvSpPr>
          <p:nvPr/>
        </p:nvSpPr>
        <p:spPr>
          <a:xfrm>
            <a:off x="4429032"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BUS</a:t>
            </a:r>
          </a:p>
        </p:txBody>
      </p:sp>
      <p:sp>
        <p:nvSpPr>
          <p:cNvPr id="87" name="Text Placeholder 1">
            <a:extLst>
              <a:ext uri="{FF2B5EF4-FFF2-40B4-BE49-F238E27FC236}">
                <a16:creationId xmlns:a16="http://schemas.microsoft.com/office/drawing/2014/main" id="{E90FF221-DBAE-4F9F-A7F3-A627FA58173A}"/>
              </a:ext>
            </a:extLst>
          </p:cNvPr>
          <p:cNvSpPr txBox="1">
            <a:spLocks/>
          </p:cNvSpPr>
          <p:nvPr/>
        </p:nvSpPr>
        <p:spPr>
          <a:xfrm>
            <a:off x="5341837"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CAR</a:t>
            </a:r>
          </a:p>
        </p:txBody>
      </p:sp>
      <p:sp>
        <p:nvSpPr>
          <p:cNvPr id="88" name="Text Placeholder 1">
            <a:extLst>
              <a:ext uri="{FF2B5EF4-FFF2-40B4-BE49-F238E27FC236}">
                <a16:creationId xmlns:a16="http://schemas.microsoft.com/office/drawing/2014/main" id="{4094F1DF-3B07-46E8-B2D5-7BE2FFCA6611}"/>
              </a:ext>
            </a:extLst>
          </p:cNvPr>
          <p:cNvSpPr txBox="1">
            <a:spLocks/>
          </p:cNvSpPr>
          <p:nvPr/>
        </p:nvSpPr>
        <p:spPr>
          <a:xfrm>
            <a:off x="6254642"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FERRY</a:t>
            </a:r>
          </a:p>
        </p:txBody>
      </p:sp>
      <p:sp>
        <p:nvSpPr>
          <p:cNvPr id="89" name="Text Placeholder 1">
            <a:extLst>
              <a:ext uri="{FF2B5EF4-FFF2-40B4-BE49-F238E27FC236}">
                <a16:creationId xmlns:a16="http://schemas.microsoft.com/office/drawing/2014/main" id="{EED7CAB3-F22F-4C1A-B84E-2F9057101A71}"/>
              </a:ext>
            </a:extLst>
          </p:cNvPr>
          <p:cNvSpPr txBox="1">
            <a:spLocks/>
          </p:cNvSpPr>
          <p:nvPr/>
        </p:nvSpPr>
        <p:spPr>
          <a:xfrm>
            <a:off x="7167447"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GAS STATION</a:t>
            </a:r>
          </a:p>
        </p:txBody>
      </p:sp>
      <p:sp>
        <p:nvSpPr>
          <p:cNvPr id="90" name="Text Placeholder 1">
            <a:extLst>
              <a:ext uri="{FF2B5EF4-FFF2-40B4-BE49-F238E27FC236}">
                <a16:creationId xmlns:a16="http://schemas.microsoft.com/office/drawing/2014/main" id="{81E483D6-6E83-4D02-85D1-E158CB1CFA5D}"/>
              </a:ext>
            </a:extLst>
          </p:cNvPr>
          <p:cNvSpPr txBox="1">
            <a:spLocks/>
          </p:cNvSpPr>
          <p:nvPr/>
        </p:nvSpPr>
        <p:spPr>
          <a:xfrm>
            <a:off x="8080252"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UN VEHICLE</a:t>
            </a:r>
          </a:p>
        </p:txBody>
      </p:sp>
      <p:sp>
        <p:nvSpPr>
          <p:cNvPr id="91" name="Text Placeholder 1">
            <a:extLst>
              <a:ext uri="{FF2B5EF4-FFF2-40B4-BE49-F238E27FC236}">
                <a16:creationId xmlns:a16="http://schemas.microsoft.com/office/drawing/2014/main" id="{A8766B73-AD24-4597-8559-DC57F93A3682}"/>
              </a:ext>
            </a:extLst>
          </p:cNvPr>
          <p:cNvSpPr txBox="1">
            <a:spLocks/>
          </p:cNvSpPr>
          <p:nvPr/>
        </p:nvSpPr>
        <p:spPr>
          <a:xfrm>
            <a:off x="8993061" y="549469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HELICOPTER</a:t>
            </a:r>
          </a:p>
        </p:txBody>
      </p:sp>
      <p:sp>
        <p:nvSpPr>
          <p:cNvPr id="92" name="Text Placeholder 1">
            <a:extLst>
              <a:ext uri="{FF2B5EF4-FFF2-40B4-BE49-F238E27FC236}">
                <a16:creationId xmlns:a16="http://schemas.microsoft.com/office/drawing/2014/main" id="{7EF5004D-6464-45AF-9C38-3C0F3EEDCBEE}"/>
              </a:ext>
            </a:extLst>
          </p:cNvPr>
          <p:cNvSpPr txBox="1">
            <a:spLocks/>
          </p:cNvSpPr>
          <p:nvPr/>
        </p:nvSpPr>
        <p:spPr>
          <a:xfrm>
            <a:off x="777812"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HELIPAD</a:t>
            </a:r>
          </a:p>
        </p:txBody>
      </p:sp>
      <p:sp>
        <p:nvSpPr>
          <p:cNvPr id="93" name="Text Placeholder 1">
            <a:extLst>
              <a:ext uri="{FF2B5EF4-FFF2-40B4-BE49-F238E27FC236}">
                <a16:creationId xmlns:a16="http://schemas.microsoft.com/office/drawing/2014/main" id="{7357F2BB-C8A4-44C0-ABD5-DBC167942A7A}"/>
              </a:ext>
            </a:extLst>
          </p:cNvPr>
          <p:cNvSpPr txBox="1">
            <a:spLocks/>
          </p:cNvSpPr>
          <p:nvPr/>
        </p:nvSpPr>
        <p:spPr>
          <a:xfrm>
            <a:off x="1690617"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PORT</a:t>
            </a:r>
          </a:p>
        </p:txBody>
      </p:sp>
      <p:sp>
        <p:nvSpPr>
          <p:cNvPr id="94" name="Text Placeholder 1">
            <a:extLst>
              <a:ext uri="{FF2B5EF4-FFF2-40B4-BE49-F238E27FC236}">
                <a16:creationId xmlns:a16="http://schemas.microsoft.com/office/drawing/2014/main" id="{60F5B4D7-CDB3-40C2-979A-F43F851B7A84}"/>
              </a:ext>
            </a:extLst>
          </p:cNvPr>
          <p:cNvSpPr txBox="1">
            <a:spLocks/>
          </p:cNvSpPr>
          <p:nvPr/>
        </p:nvSpPr>
        <p:spPr>
          <a:xfrm>
            <a:off x="2603422"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SHIP</a:t>
            </a:r>
          </a:p>
        </p:txBody>
      </p:sp>
      <p:sp>
        <p:nvSpPr>
          <p:cNvPr id="95" name="Text Placeholder 1">
            <a:extLst>
              <a:ext uri="{FF2B5EF4-FFF2-40B4-BE49-F238E27FC236}">
                <a16:creationId xmlns:a16="http://schemas.microsoft.com/office/drawing/2014/main" id="{C9039A17-82F3-42DE-8508-1F57A487EFE4}"/>
              </a:ext>
            </a:extLst>
          </p:cNvPr>
          <p:cNvSpPr txBox="1">
            <a:spLocks/>
          </p:cNvSpPr>
          <p:nvPr/>
        </p:nvSpPr>
        <p:spPr>
          <a:xfrm>
            <a:off x="3516227"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a:t>
            </a:r>
          </a:p>
        </p:txBody>
      </p:sp>
      <p:sp>
        <p:nvSpPr>
          <p:cNvPr id="96" name="Text Placeholder 1">
            <a:extLst>
              <a:ext uri="{FF2B5EF4-FFF2-40B4-BE49-F238E27FC236}">
                <a16:creationId xmlns:a16="http://schemas.microsoft.com/office/drawing/2014/main" id="{ABDD124F-6736-422D-9BAD-19678765651D}"/>
              </a:ext>
            </a:extLst>
          </p:cNvPr>
          <p:cNvSpPr txBox="1">
            <a:spLocks/>
          </p:cNvSpPr>
          <p:nvPr/>
        </p:nvSpPr>
        <p:spPr>
          <a:xfrm>
            <a:off x="4429032"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TRAIN</a:t>
            </a:r>
          </a:p>
        </p:txBody>
      </p:sp>
      <p:sp>
        <p:nvSpPr>
          <p:cNvPr id="97" name="Text Placeholder 1">
            <a:extLst>
              <a:ext uri="{FF2B5EF4-FFF2-40B4-BE49-F238E27FC236}">
                <a16:creationId xmlns:a16="http://schemas.microsoft.com/office/drawing/2014/main" id="{81A3F8ED-D891-42DA-9455-CE1843BED4AE}"/>
              </a:ext>
            </a:extLst>
          </p:cNvPr>
          <p:cNvSpPr txBox="1">
            <a:spLocks/>
          </p:cNvSpPr>
          <p:nvPr/>
        </p:nvSpPr>
        <p:spPr>
          <a:xfrm>
            <a:off x="5341837"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TRUCK</a:t>
            </a:r>
          </a:p>
        </p:txBody>
      </p:sp>
      <p:sp>
        <p:nvSpPr>
          <p:cNvPr id="98" name="Text Placeholder 1">
            <a:extLst>
              <a:ext uri="{FF2B5EF4-FFF2-40B4-BE49-F238E27FC236}">
                <a16:creationId xmlns:a16="http://schemas.microsoft.com/office/drawing/2014/main" id="{B69DA8F7-4F15-48F2-A99B-A83D25CE206C}"/>
              </a:ext>
            </a:extLst>
          </p:cNvPr>
          <p:cNvSpPr txBox="1">
            <a:spLocks/>
          </p:cNvSpPr>
          <p:nvPr/>
        </p:nvSpPr>
        <p:spPr>
          <a:xfrm>
            <a:off x="6254642" y="638718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TUNNEL</a:t>
            </a:r>
          </a:p>
        </p:txBody>
      </p:sp>
    </p:spTree>
    <p:extLst>
      <p:ext uri="{BB962C8B-B14F-4D97-AF65-F5344CB8AC3E}">
        <p14:creationId xmlns:p14="http://schemas.microsoft.com/office/powerpoint/2010/main" val="1032534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TELECOMMUNICATIONS &amp; TECHNOLOGY</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80" name="Text Placeholder 1">
            <a:extLst>
              <a:ext uri="{FF2B5EF4-FFF2-40B4-BE49-F238E27FC236}">
                <a16:creationId xmlns:a16="http://schemas.microsoft.com/office/drawing/2014/main" id="{673C1B97-B20F-448F-8378-E41E5B967A53}"/>
              </a:ext>
            </a:extLst>
          </p:cNvPr>
          <p:cNvSpPr txBox="1">
            <a:spLocks/>
          </p:cNvSpPr>
          <p:nvPr/>
        </p:nvSpPr>
        <p:spPr>
          <a:xfrm>
            <a:off x="779379" y="3560345"/>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UX/UI</a:t>
            </a:r>
          </a:p>
        </p:txBody>
      </p:sp>
      <p:pic>
        <p:nvPicPr>
          <p:cNvPr id="9" name="Graphic 8">
            <a:extLst>
              <a:ext uri="{FF2B5EF4-FFF2-40B4-BE49-F238E27FC236}">
                <a16:creationId xmlns:a16="http://schemas.microsoft.com/office/drawing/2014/main" id="{0E5D3080-A971-46DE-935E-0C3835B141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3300" y="1303350"/>
            <a:ext cx="457200" cy="457200"/>
          </a:xfrm>
          <a:prstGeom prst="rect">
            <a:avLst/>
          </a:prstGeom>
        </p:spPr>
      </p:pic>
      <p:pic>
        <p:nvPicPr>
          <p:cNvPr id="38" name="Graphic 37">
            <a:extLst>
              <a:ext uri="{FF2B5EF4-FFF2-40B4-BE49-F238E27FC236}">
                <a16:creationId xmlns:a16="http://schemas.microsoft.com/office/drawing/2014/main" id="{2B17A8BE-B93A-4BA9-AE4C-A70F755F63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17700" y="1338943"/>
            <a:ext cx="457200" cy="457200"/>
          </a:xfrm>
          <a:prstGeom prst="rect">
            <a:avLst/>
          </a:prstGeom>
        </p:spPr>
      </p:pic>
      <p:pic>
        <p:nvPicPr>
          <p:cNvPr id="51" name="Graphic 50">
            <a:extLst>
              <a:ext uri="{FF2B5EF4-FFF2-40B4-BE49-F238E27FC236}">
                <a16:creationId xmlns:a16="http://schemas.microsoft.com/office/drawing/2014/main" id="{C157831A-56BF-44FF-9F99-7126B0962F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32100" y="1389075"/>
            <a:ext cx="457200" cy="285750"/>
          </a:xfrm>
          <a:prstGeom prst="rect">
            <a:avLst/>
          </a:prstGeom>
        </p:spPr>
      </p:pic>
      <p:pic>
        <p:nvPicPr>
          <p:cNvPr id="52" name="Graphic 51">
            <a:extLst>
              <a:ext uri="{FF2B5EF4-FFF2-40B4-BE49-F238E27FC236}">
                <a16:creationId xmlns:a16="http://schemas.microsoft.com/office/drawing/2014/main" id="{FA4AA800-FEFD-40BA-B1E8-9A4A1F4FB1B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46500" y="1303350"/>
            <a:ext cx="457200" cy="419100"/>
          </a:xfrm>
          <a:prstGeom prst="rect">
            <a:avLst/>
          </a:prstGeom>
        </p:spPr>
      </p:pic>
      <p:pic>
        <p:nvPicPr>
          <p:cNvPr id="53" name="Graphic 52">
            <a:extLst>
              <a:ext uri="{FF2B5EF4-FFF2-40B4-BE49-F238E27FC236}">
                <a16:creationId xmlns:a16="http://schemas.microsoft.com/office/drawing/2014/main" id="{971A5F63-34BB-4593-9D0D-DA50C0D907B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660900" y="1302849"/>
            <a:ext cx="457200" cy="419100"/>
          </a:xfrm>
          <a:prstGeom prst="rect">
            <a:avLst/>
          </a:prstGeom>
        </p:spPr>
      </p:pic>
      <p:pic>
        <p:nvPicPr>
          <p:cNvPr id="54" name="Graphic 53">
            <a:extLst>
              <a:ext uri="{FF2B5EF4-FFF2-40B4-BE49-F238E27FC236}">
                <a16:creationId xmlns:a16="http://schemas.microsoft.com/office/drawing/2014/main" id="{7CABD980-4863-4279-9404-1492E4C65D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90005" y="1360500"/>
            <a:ext cx="457200" cy="314325"/>
          </a:xfrm>
          <a:prstGeom prst="rect">
            <a:avLst/>
          </a:prstGeom>
        </p:spPr>
      </p:pic>
      <p:pic>
        <p:nvPicPr>
          <p:cNvPr id="55" name="Graphic 54">
            <a:extLst>
              <a:ext uri="{FF2B5EF4-FFF2-40B4-BE49-F238E27FC236}">
                <a16:creationId xmlns:a16="http://schemas.microsoft.com/office/drawing/2014/main" id="{62AF267A-A412-4647-8AD9-7E97719ED0E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42100" y="1283799"/>
            <a:ext cx="247650" cy="457200"/>
          </a:xfrm>
          <a:prstGeom prst="rect">
            <a:avLst/>
          </a:prstGeom>
        </p:spPr>
      </p:pic>
      <p:pic>
        <p:nvPicPr>
          <p:cNvPr id="56" name="Graphic 55">
            <a:extLst>
              <a:ext uri="{FF2B5EF4-FFF2-40B4-BE49-F238E27FC236}">
                <a16:creationId xmlns:a16="http://schemas.microsoft.com/office/drawing/2014/main" id="{5EE220C1-A1DC-497F-8F86-7BF67F64BAD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04100" y="1307611"/>
            <a:ext cx="457200" cy="409575"/>
          </a:xfrm>
          <a:prstGeom prst="rect">
            <a:avLst/>
          </a:prstGeom>
        </p:spPr>
      </p:pic>
      <p:pic>
        <p:nvPicPr>
          <p:cNvPr id="57" name="Graphic 56">
            <a:extLst>
              <a:ext uri="{FF2B5EF4-FFF2-40B4-BE49-F238E27FC236}">
                <a16:creationId xmlns:a16="http://schemas.microsoft.com/office/drawing/2014/main" id="{CCF7C31F-56C6-41F9-A62D-E5B521AC4AE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318500" y="1326660"/>
            <a:ext cx="457200" cy="371475"/>
          </a:xfrm>
          <a:prstGeom prst="rect">
            <a:avLst/>
          </a:prstGeom>
        </p:spPr>
      </p:pic>
      <p:pic>
        <p:nvPicPr>
          <p:cNvPr id="58" name="Graphic 57">
            <a:extLst>
              <a:ext uri="{FF2B5EF4-FFF2-40B4-BE49-F238E27FC236}">
                <a16:creationId xmlns:a16="http://schemas.microsoft.com/office/drawing/2014/main" id="{FB8950FD-C884-4716-81CE-28DB8FA956D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41589" y="1267256"/>
            <a:ext cx="457200" cy="457200"/>
          </a:xfrm>
          <a:prstGeom prst="rect">
            <a:avLst/>
          </a:prstGeom>
        </p:spPr>
      </p:pic>
      <p:pic>
        <p:nvPicPr>
          <p:cNvPr id="59" name="Graphic 58">
            <a:extLst>
              <a:ext uri="{FF2B5EF4-FFF2-40B4-BE49-F238E27FC236}">
                <a16:creationId xmlns:a16="http://schemas.microsoft.com/office/drawing/2014/main" id="{588F6D0A-7C2E-4079-B057-B2629C4A893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98550" y="2211447"/>
            <a:ext cx="266700" cy="457200"/>
          </a:xfrm>
          <a:prstGeom prst="rect">
            <a:avLst/>
          </a:prstGeom>
        </p:spPr>
      </p:pic>
      <p:pic>
        <p:nvPicPr>
          <p:cNvPr id="60" name="Graphic 59">
            <a:extLst>
              <a:ext uri="{FF2B5EF4-FFF2-40B4-BE49-F238E27FC236}">
                <a16:creationId xmlns:a16="http://schemas.microsoft.com/office/drawing/2014/main" id="{746DE20A-AF23-4214-8E9D-8CFB0098F44D}"/>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2051050" y="2210946"/>
            <a:ext cx="190500" cy="457200"/>
          </a:xfrm>
          <a:prstGeom prst="rect">
            <a:avLst/>
          </a:prstGeom>
        </p:spPr>
      </p:pic>
      <p:pic>
        <p:nvPicPr>
          <p:cNvPr id="61" name="Graphic 60">
            <a:extLst>
              <a:ext uri="{FF2B5EF4-FFF2-40B4-BE49-F238E27FC236}">
                <a16:creationId xmlns:a16="http://schemas.microsoft.com/office/drawing/2014/main" id="{47B51A12-D30C-449D-895B-0E52A8F9D6B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031875" y="4035807"/>
            <a:ext cx="400050" cy="400050"/>
          </a:xfrm>
          <a:prstGeom prst="rect">
            <a:avLst/>
          </a:prstGeom>
        </p:spPr>
      </p:pic>
      <p:pic>
        <p:nvPicPr>
          <p:cNvPr id="62" name="Graphic 61">
            <a:extLst>
              <a:ext uri="{FF2B5EF4-FFF2-40B4-BE49-F238E27FC236}">
                <a16:creationId xmlns:a16="http://schemas.microsoft.com/office/drawing/2014/main" id="{873B6F16-9EC7-4CCF-B894-AFE82F78FEBA}"/>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1917700" y="4000715"/>
            <a:ext cx="457200" cy="457200"/>
          </a:xfrm>
          <a:prstGeom prst="rect">
            <a:avLst/>
          </a:prstGeom>
        </p:spPr>
      </p:pic>
      <p:pic>
        <p:nvPicPr>
          <p:cNvPr id="63" name="Graphic 62">
            <a:extLst>
              <a:ext uri="{FF2B5EF4-FFF2-40B4-BE49-F238E27FC236}">
                <a16:creationId xmlns:a16="http://schemas.microsoft.com/office/drawing/2014/main" id="{7E460A80-88C5-4C67-BBD3-86D9ABE2DB3D}"/>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2832100" y="4035807"/>
            <a:ext cx="457200" cy="419100"/>
          </a:xfrm>
          <a:prstGeom prst="rect">
            <a:avLst/>
          </a:prstGeom>
        </p:spPr>
      </p:pic>
      <p:pic>
        <p:nvPicPr>
          <p:cNvPr id="64" name="Graphic 63">
            <a:extLst>
              <a:ext uri="{FF2B5EF4-FFF2-40B4-BE49-F238E27FC236}">
                <a16:creationId xmlns:a16="http://schemas.microsoft.com/office/drawing/2014/main" id="{4FE7779E-3F92-4738-B4EC-928553B4F3AA}"/>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3746500" y="4064382"/>
            <a:ext cx="457200" cy="390525"/>
          </a:xfrm>
          <a:prstGeom prst="rect">
            <a:avLst/>
          </a:prstGeom>
        </p:spPr>
      </p:pic>
      <p:pic>
        <p:nvPicPr>
          <p:cNvPr id="65" name="Graphic 64">
            <a:extLst>
              <a:ext uri="{FF2B5EF4-FFF2-40B4-BE49-F238E27FC236}">
                <a16:creationId xmlns:a16="http://schemas.microsoft.com/office/drawing/2014/main" id="{6677BA9A-C82A-46E8-BF85-49FF13D284F1}"/>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4720724" y="4047337"/>
            <a:ext cx="400050" cy="419100"/>
          </a:xfrm>
          <a:prstGeom prst="rect">
            <a:avLst/>
          </a:prstGeom>
        </p:spPr>
      </p:pic>
      <p:pic>
        <p:nvPicPr>
          <p:cNvPr id="66" name="Graphic 65">
            <a:extLst>
              <a:ext uri="{FF2B5EF4-FFF2-40B4-BE49-F238E27FC236}">
                <a16:creationId xmlns:a16="http://schemas.microsoft.com/office/drawing/2014/main" id="{24822816-24E8-4A53-B783-3C64B1308BAA}"/>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5637799" y="4054857"/>
            <a:ext cx="304800" cy="400050"/>
          </a:xfrm>
          <a:prstGeom prst="rect">
            <a:avLst/>
          </a:prstGeom>
        </p:spPr>
      </p:pic>
      <p:pic>
        <p:nvPicPr>
          <p:cNvPr id="67" name="Graphic 66">
            <a:extLst>
              <a:ext uri="{FF2B5EF4-FFF2-40B4-BE49-F238E27FC236}">
                <a16:creationId xmlns:a16="http://schemas.microsoft.com/office/drawing/2014/main" id="{E3B2AE9F-495B-4770-9BB0-A19C6088C388}"/>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6505074" y="4064382"/>
            <a:ext cx="457200" cy="381000"/>
          </a:xfrm>
          <a:prstGeom prst="rect">
            <a:avLst/>
          </a:prstGeom>
        </p:spPr>
      </p:pic>
      <p:pic>
        <p:nvPicPr>
          <p:cNvPr id="68" name="Graphic 67">
            <a:extLst>
              <a:ext uri="{FF2B5EF4-FFF2-40B4-BE49-F238E27FC236}">
                <a16:creationId xmlns:a16="http://schemas.microsoft.com/office/drawing/2014/main" id="{C5B6D6AB-E6E0-4E5A-A97B-F0F1E6749473}"/>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7470775" y="3997707"/>
            <a:ext cx="323850" cy="457200"/>
          </a:xfrm>
          <a:prstGeom prst="rect">
            <a:avLst/>
          </a:prstGeom>
        </p:spPr>
      </p:pic>
      <p:pic>
        <p:nvPicPr>
          <p:cNvPr id="69" name="Graphic 68">
            <a:extLst>
              <a:ext uri="{FF2B5EF4-FFF2-40B4-BE49-F238E27FC236}">
                <a16:creationId xmlns:a16="http://schemas.microsoft.com/office/drawing/2014/main" id="{5932E365-8FCD-414A-BED1-916F2340446D}"/>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8303126" y="4151110"/>
            <a:ext cx="457200" cy="266700"/>
          </a:xfrm>
          <a:prstGeom prst="rect">
            <a:avLst/>
          </a:prstGeom>
        </p:spPr>
      </p:pic>
      <p:pic>
        <p:nvPicPr>
          <p:cNvPr id="70" name="Graphic 69">
            <a:extLst>
              <a:ext uri="{FF2B5EF4-FFF2-40B4-BE49-F238E27FC236}">
                <a16:creationId xmlns:a16="http://schemas.microsoft.com/office/drawing/2014/main" id="{11AE33D0-1947-4572-BC75-B1B50EB4B92B}"/>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9241088" y="4009237"/>
            <a:ext cx="457200" cy="457200"/>
          </a:xfrm>
          <a:prstGeom prst="rect">
            <a:avLst/>
          </a:prstGeom>
        </p:spPr>
      </p:pic>
      <p:pic>
        <p:nvPicPr>
          <p:cNvPr id="71" name="Graphic 70">
            <a:extLst>
              <a:ext uri="{FF2B5EF4-FFF2-40B4-BE49-F238E27FC236}">
                <a16:creationId xmlns:a16="http://schemas.microsoft.com/office/drawing/2014/main" id="{10BF9390-70B6-4F9D-8AE4-0400C76C0D47}"/>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1003300" y="4915329"/>
            <a:ext cx="438150" cy="438150"/>
          </a:xfrm>
          <a:prstGeom prst="rect">
            <a:avLst/>
          </a:prstGeom>
        </p:spPr>
      </p:pic>
      <p:pic>
        <p:nvPicPr>
          <p:cNvPr id="72" name="Graphic 71">
            <a:extLst>
              <a:ext uri="{FF2B5EF4-FFF2-40B4-BE49-F238E27FC236}">
                <a16:creationId xmlns:a16="http://schemas.microsoft.com/office/drawing/2014/main" id="{B396594B-7DF9-44B1-8344-9F3DB4F71494}"/>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1917700" y="4962954"/>
            <a:ext cx="457200" cy="390525"/>
          </a:xfrm>
          <a:prstGeom prst="rect">
            <a:avLst/>
          </a:prstGeom>
        </p:spPr>
      </p:pic>
      <p:pic>
        <p:nvPicPr>
          <p:cNvPr id="73" name="Graphic 72">
            <a:extLst>
              <a:ext uri="{FF2B5EF4-FFF2-40B4-BE49-F238E27FC236}">
                <a16:creationId xmlns:a16="http://schemas.microsoft.com/office/drawing/2014/main" id="{17F07D0A-CFB5-4269-9D41-39E0C4F50F0D}"/>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2870200" y="4929616"/>
            <a:ext cx="419100" cy="457200"/>
          </a:xfrm>
          <a:prstGeom prst="rect">
            <a:avLst/>
          </a:prstGeom>
        </p:spPr>
      </p:pic>
      <p:pic>
        <p:nvPicPr>
          <p:cNvPr id="74" name="Graphic 73">
            <a:extLst>
              <a:ext uri="{FF2B5EF4-FFF2-40B4-BE49-F238E27FC236}">
                <a16:creationId xmlns:a16="http://schemas.microsoft.com/office/drawing/2014/main" id="{C3F4B995-5AEF-4696-A22F-2B126FA76FB4}"/>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3765550" y="5031561"/>
            <a:ext cx="419100" cy="342900"/>
          </a:xfrm>
          <a:prstGeom prst="rect">
            <a:avLst/>
          </a:prstGeom>
        </p:spPr>
      </p:pic>
      <p:pic>
        <p:nvPicPr>
          <p:cNvPr id="75" name="Graphic 74">
            <a:extLst>
              <a:ext uri="{FF2B5EF4-FFF2-40B4-BE49-F238E27FC236}">
                <a16:creationId xmlns:a16="http://schemas.microsoft.com/office/drawing/2014/main" id="{9678D522-1780-45D7-B2F6-71EE57459C99}"/>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4788903" y="4905804"/>
            <a:ext cx="266700" cy="457200"/>
          </a:xfrm>
          <a:prstGeom prst="rect">
            <a:avLst/>
          </a:prstGeom>
        </p:spPr>
      </p:pic>
      <p:pic>
        <p:nvPicPr>
          <p:cNvPr id="76" name="Graphic 75">
            <a:extLst>
              <a:ext uri="{FF2B5EF4-FFF2-40B4-BE49-F238E27FC236}">
                <a16:creationId xmlns:a16="http://schemas.microsoft.com/office/drawing/2014/main" id="{4C01E70B-EF22-44BB-8A2D-5FA99CB53595}"/>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5561599" y="4999550"/>
            <a:ext cx="457200" cy="304800"/>
          </a:xfrm>
          <a:prstGeom prst="rect">
            <a:avLst/>
          </a:prstGeom>
        </p:spPr>
      </p:pic>
      <p:pic>
        <p:nvPicPr>
          <p:cNvPr id="77" name="Graphic 76">
            <a:extLst>
              <a:ext uri="{FF2B5EF4-FFF2-40B4-BE49-F238E27FC236}">
                <a16:creationId xmlns:a16="http://schemas.microsoft.com/office/drawing/2014/main" id="{AB6505EB-F7EF-4FED-B3DA-F077E82590D6}"/>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6600324" y="4884749"/>
            <a:ext cx="266700" cy="457200"/>
          </a:xfrm>
          <a:prstGeom prst="rect">
            <a:avLst/>
          </a:prstGeom>
        </p:spPr>
      </p:pic>
      <p:pic>
        <p:nvPicPr>
          <p:cNvPr id="78" name="Graphic 77">
            <a:extLst>
              <a:ext uri="{FF2B5EF4-FFF2-40B4-BE49-F238E27FC236}">
                <a16:creationId xmlns:a16="http://schemas.microsoft.com/office/drawing/2014/main" id="{B9F77C87-AD51-4314-8FD1-519449559D48}"/>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7392236" y="4941899"/>
            <a:ext cx="457200" cy="400050"/>
          </a:xfrm>
          <a:prstGeom prst="rect">
            <a:avLst/>
          </a:prstGeom>
        </p:spPr>
      </p:pic>
      <p:pic>
        <p:nvPicPr>
          <p:cNvPr id="79" name="Graphic 78">
            <a:extLst>
              <a:ext uri="{FF2B5EF4-FFF2-40B4-BE49-F238E27FC236}">
                <a16:creationId xmlns:a16="http://schemas.microsoft.com/office/drawing/2014/main" id="{F06A68AA-E26E-4DF2-911A-FB6D317FED93}"/>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8328025" y="4932624"/>
            <a:ext cx="438150" cy="457200"/>
          </a:xfrm>
          <a:prstGeom prst="rect">
            <a:avLst/>
          </a:prstGeom>
        </p:spPr>
      </p:pic>
      <p:pic>
        <p:nvPicPr>
          <p:cNvPr id="81" name="Graphic 80">
            <a:extLst>
              <a:ext uri="{FF2B5EF4-FFF2-40B4-BE49-F238E27FC236}">
                <a16:creationId xmlns:a16="http://schemas.microsoft.com/office/drawing/2014/main" id="{EF87F840-BAFF-40E1-800D-E2BC254AD6BB}"/>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9247772" y="5018349"/>
            <a:ext cx="457200" cy="285750"/>
          </a:xfrm>
          <a:prstGeom prst="rect">
            <a:avLst/>
          </a:prstGeom>
        </p:spPr>
      </p:pic>
      <p:pic>
        <p:nvPicPr>
          <p:cNvPr id="82" name="Graphic 81">
            <a:extLst>
              <a:ext uri="{FF2B5EF4-FFF2-40B4-BE49-F238E27FC236}">
                <a16:creationId xmlns:a16="http://schemas.microsoft.com/office/drawing/2014/main" id="{1E7A1727-2FD4-4471-9831-43F83B108A18}"/>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1174750" y="5797502"/>
            <a:ext cx="95250" cy="457200"/>
          </a:xfrm>
          <a:prstGeom prst="rect">
            <a:avLst/>
          </a:prstGeom>
        </p:spPr>
      </p:pic>
      <p:pic>
        <p:nvPicPr>
          <p:cNvPr id="83" name="Graphic 82">
            <a:extLst>
              <a:ext uri="{FF2B5EF4-FFF2-40B4-BE49-F238E27FC236}">
                <a16:creationId xmlns:a16="http://schemas.microsoft.com/office/drawing/2014/main" id="{088BB89E-C00C-4953-8481-864532B6294C}"/>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1917700" y="5902132"/>
            <a:ext cx="457200" cy="342900"/>
          </a:xfrm>
          <a:prstGeom prst="rect">
            <a:avLst/>
          </a:prstGeom>
        </p:spPr>
      </p:pic>
      <p:pic>
        <p:nvPicPr>
          <p:cNvPr id="84" name="Graphic 83">
            <a:extLst>
              <a:ext uri="{FF2B5EF4-FFF2-40B4-BE49-F238E27FC236}">
                <a16:creationId xmlns:a16="http://schemas.microsoft.com/office/drawing/2014/main" id="{C4ECC0BB-4895-4E9C-9EF5-5A2D5C82C58F}"/>
              </a:ext>
            </a:extLst>
          </p:cNvPr>
          <p:cNvPicPr>
            <a:picLocks noChangeAspect="1"/>
          </p:cNvPicPr>
          <p:nvPr/>
        </p:nvPicPr>
        <p:blipFill>
          <a:blip r:embed="rId70">
            <a:extLst>
              <a:ext uri="{96DAC541-7B7A-43D3-8B79-37D633B846F1}">
                <asvg:svgBlip xmlns:asvg="http://schemas.microsoft.com/office/drawing/2016/SVG/main" r:embed="rId71"/>
              </a:ext>
            </a:extLst>
          </a:blip>
          <a:stretch>
            <a:fillRect/>
          </a:stretch>
        </p:blipFill>
        <p:spPr>
          <a:xfrm>
            <a:off x="2879725" y="5844982"/>
            <a:ext cx="361950" cy="457200"/>
          </a:xfrm>
          <a:prstGeom prst="rect">
            <a:avLst/>
          </a:prstGeom>
        </p:spPr>
      </p:pic>
      <p:pic>
        <p:nvPicPr>
          <p:cNvPr id="85" name="Graphic 84">
            <a:extLst>
              <a:ext uri="{FF2B5EF4-FFF2-40B4-BE49-F238E27FC236}">
                <a16:creationId xmlns:a16="http://schemas.microsoft.com/office/drawing/2014/main" id="{5F70AB95-A715-4E66-85E2-4673B65BD82E}"/>
              </a:ext>
            </a:extLst>
          </p:cNvPr>
          <p:cNvPicPr>
            <a:picLocks noChangeAspect="1"/>
          </p:cNvPicPr>
          <p:nvPr/>
        </p:nvPicPr>
        <p:blipFill>
          <a:blip r:embed="rId72">
            <a:extLst>
              <a:ext uri="{96DAC541-7B7A-43D3-8B79-37D633B846F1}">
                <asvg:svgBlip xmlns:asvg="http://schemas.microsoft.com/office/drawing/2016/SVG/main" r:embed="rId73"/>
              </a:ext>
            </a:extLst>
          </a:blip>
          <a:stretch>
            <a:fillRect/>
          </a:stretch>
        </p:blipFill>
        <p:spPr>
          <a:xfrm>
            <a:off x="3746500" y="5823425"/>
            <a:ext cx="457200" cy="457200"/>
          </a:xfrm>
          <a:prstGeom prst="rect">
            <a:avLst/>
          </a:prstGeom>
        </p:spPr>
      </p:pic>
      <p:pic>
        <p:nvPicPr>
          <p:cNvPr id="86" name="Graphic 85">
            <a:extLst>
              <a:ext uri="{FF2B5EF4-FFF2-40B4-BE49-F238E27FC236}">
                <a16:creationId xmlns:a16="http://schemas.microsoft.com/office/drawing/2014/main" id="{FDF8DE57-D643-4D81-8BAE-2EAC996AA132}"/>
              </a:ext>
            </a:extLst>
          </p:cNvPr>
          <p:cNvPicPr>
            <a:picLocks noChangeAspect="1"/>
          </p:cNvPicPr>
          <p:nvPr/>
        </p:nvPicPr>
        <p:blipFill>
          <a:blip r:embed="rId74">
            <a:extLst>
              <a:ext uri="{96DAC541-7B7A-43D3-8B79-37D633B846F1}">
                <asvg:svgBlip xmlns:asvg="http://schemas.microsoft.com/office/drawing/2016/SVG/main" r:embed="rId75"/>
              </a:ext>
            </a:extLst>
          </a:blip>
          <a:stretch>
            <a:fillRect/>
          </a:stretch>
        </p:blipFill>
        <p:spPr>
          <a:xfrm>
            <a:off x="4707689" y="5861525"/>
            <a:ext cx="419100" cy="419100"/>
          </a:xfrm>
          <a:prstGeom prst="rect">
            <a:avLst/>
          </a:prstGeom>
        </p:spPr>
      </p:pic>
      <p:pic>
        <p:nvPicPr>
          <p:cNvPr id="87" name="Graphic 86">
            <a:extLst>
              <a:ext uri="{FF2B5EF4-FFF2-40B4-BE49-F238E27FC236}">
                <a16:creationId xmlns:a16="http://schemas.microsoft.com/office/drawing/2014/main" id="{6398DF5E-EFB4-4000-846D-451154ACE30E}"/>
              </a:ext>
            </a:extLst>
          </p:cNvPr>
          <p:cNvPicPr>
            <a:picLocks noChangeAspect="1"/>
          </p:cNvPicPr>
          <p:nvPr/>
        </p:nvPicPr>
        <p:blipFill>
          <a:blip r:embed="rId76">
            <a:extLst>
              <a:ext uri="{96DAC541-7B7A-43D3-8B79-37D633B846F1}">
                <asvg:svgBlip xmlns:asvg="http://schemas.microsoft.com/office/drawing/2016/SVG/main" r:embed="rId77"/>
              </a:ext>
            </a:extLst>
          </a:blip>
          <a:stretch>
            <a:fillRect/>
          </a:stretch>
        </p:blipFill>
        <p:spPr>
          <a:xfrm>
            <a:off x="5526173" y="5880575"/>
            <a:ext cx="457200" cy="342900"/>
          </a:xfrm>
          <a:prstGeom prst="rect">
            <a:avLst/>
          </a:prstGeom>
        </p:spPr>
      </p:pic>
      <p:pic>
        <p:nvPicPr>
          <p:cNvPr id="88" name="Graphic 87">
            <a:extLst>
              <a:ext uri="{FF2B5EF4-FFF2-40B4-BE49-F238E27FC236}">
                <a16:creationId xmlns:a16="http://schemas.microsoft.com/office/drawing/2014/main" id="{C0093714-C25C-4E15-BD92-50B37193DA90}"/>
              </a:ext>
            </a:extLst>
          </p:cNvPr>
          <p:cNvPicPr>
            <a:picLocks noChangeAspect="1"/>
          </p:cNvPicPr>
          <p:nvPr/>
        </p:nvPicPr>
        <p:blipFill>
          <a:blip r:embed="rId78">
            <a:extLst>
              <a:ext uri="{96DAC541-7B7A-43D3-8B79-37D633B846F1}">
                <asvg:svgBlip xmlns:asvg="http://schemas.microsoft.com/office/drawing/2016/SVG/main" r:embed="rId79"/>
              </a:ext>
            </a:extLst>
          </a:blip>
          <a:stretch>
            <a:fillRect/>
          </a:stretch>
        </p:blipFill>
        <p:spPr>
          <a:xfrm>
            <a:off x="6505074" y="5866182"/>
            <a:ext cx="457200" cy="400050"/>
          </a:xfrm>
          <a:prstGeom prst="rect">
            <a:avLst/>
          </a:prstGeom>
        </p:spPr>
      </p:pic>
      <p:pic>
        <p:nvPicPr>
          <p:cNvPr id="90" name="Graphic 89">
            <a:extLst>
              <a:ext uri="{FF2B5EF4-FFF2-40B4-BE49-F238E27FC236}">
                <a16:creationId xmlns:a16="http://schemas.microsoft.com/office/drawing/2014/main" id="{6FAFFD94-292E-4E32-BB2A-15BC86012CC1}"/>
              </a:ext>
            </a:extLst>
          </p:cNvPr>
          <p:cNvPicPr>
            <a:picLocks noChangeAspect="1"/>
          </p:cNvPicPr>
          <p:nvPr/>
        </p:nvPicPr>
        <p:blipFill>
          <a:blip r:embed="rId80">
            <a:extLst>
              <a:ext uri="{96DAC541-7B7A-43D3-8B79-37D633B846F1}">
                <asvg:svgBlip xmlns:asvg="http://schemas.microsoft.com/office/drawing/2016/SVG/main" r:embed="rId81"/>
              </a:ext>
            </a:extLst>
          </a:blip>
          <a:stretch>
            <a:fillRect/>
          </a:stretch>
        </p:blipFill>
        <p:spPr>
          <a:xfrm>
            <a:off x="7368172" y="6013925"/>
            <a:ext cx="457200" cy="76200"/>
          </a:xfrm>
          <a:prstGeom prst="rect">
            <a:avLst/>
          </a:prstGeom>
        </p:spPr>
      </p:pic>
      <p:pic>
        <p:nvPicPr>
          <p:cNvPr id="91" name="Graphic 90">
            <a:extLst>
              <a:ext uri="{FF2B5EF4-FFF2-40B4-BE49-F238E27FC236}">
                <a16:creationId xmlns:a16="http://schemas.microsoft.com/office/drawing/2014/main" id="{6E1F9CD8-6ABF-46DA-8302-EDAA48411477}"/>
              </a:ext>
            </a:extLst>
          </p:cNvPr>
          <p:cNvPicPr>
            <a:picLocks noChangeAspect="1"/>
          </p:cNvPicPr>
          <p:nvPr/>
        </p:nvPicPr>
        <p:blipFill>
          <a:blip r:embed="rId82">
            <a:extLst>
              <a:ext uri="{96DAC541-7B7A-43D3-8B79-37D633B846F1}">
                <asvg:svgBlip xmlns:asvg="http://schemas.microsoft.com/office/drawing/2016/SVG/main" r:embed="rId83"/>
              </a:ext>
            </a:extLst>
          </a:blip>
          <a:stretch>
            <a:fillRect/>
          </a:stretch>
        </p:blipFill>
        <p:spPr>
          <a:xfrm>
            <a:off x="8275721" y="5823425"/>
            <a:ext cx="457200" cy="400050"/>
          </a:xfrm>
          <a:prstGeom prst="rect">
            <a:avLst/>
          </a:prstGeom>
        </p:spPr>
      </p:pic>
      <p:pic>
        <p:nvPicPr>
          <p:cNvPr id="92" name="Graphic 91">
            <a:extLst>
              <a:ext uri="{FF2B5EF4-FFF2-40B4-BE49-F238E27FC236}">
                <a16:creationId xmlns:a16="http://schemas.microsoft.com/office/drawing/2014/main" id="{6F062F99-A582-48FB-9D34-19AAC17F4B2E}"/>
              </a:ext>
            </a:extLst>
          </p:cNvPr>
          <p:cNvPicPr>
            <a:picLocks noChangeAspect="1"/>
          </p:cNvPicPr>
          <p:nvPr/>
        </p:nvPicPr>
        <p:blipFill>
          <a:blip r:embed="rId84">
            <a:extLst>
              <a:ext uri="{96DAC541-7B7A-43D3-8B79-37D633B846F1}">
                <asvg:svgBlip xmlns:asvg="http://schemas.microsoft.com/office/drawing/2016/SVG/main" r:embed="rId85"/>
              </a:ext>
            </a:extLst>
          </a:blip>
          <a:stretch>
            <a:fillRect/>
          </a:stretch>
        </p:blipFill>
        <p:spPr>
          <a:xfrm>
            <a:off x="9336338" y="5825074"/>
            <a:ext cx="266700" cy="457200"/>
          </a:xfrm>
          <a:prstGeom prst="rect">
            <a:avLst/>
          </a:prstGeom>
        </p:spPr>
      </p:pic>
      <p:sp>
        <p:nvSpPr>
          <p:cNvPr id="89" name="Text Placeholder 1">
            <a:extLst>
              <a:ext uri="{FF2B5EF4-FFF2-40B4-BE49-F238E27FC236}">
                <a16:creationId xmlns:a16="http://schemas.microsoft.com/office/drawing/2014/main" id="{66F00461-E941-4A6E-A383-0F435A6D127E}"/>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CELL TOWER</a:t>
            </a:r>
          </a:p>
        </p:txBody>
      </p:sp>
      <p:sp>
        <p:nvSpPr>
          <p:cNvPr id="94" name="Text Placeholder 1">
            <a:extLst>
              <a:ext uri="{FF2B5EF4-FFF2-40B4-BE49-F238E27FC236}">
                <a16:creationId xmlns:a16="http://schemas.microsoft.com/office/drawing/2014/main" id="{0F0332BF-BEC7-4E56-9FBD-85F500748AD0}"/>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COMPUTER</a:t>
            </a:r>
          </a:p>
        </p:txBody>
      </p:sp>
      <p:sp>
        <p:nvSpPr>
          <p:cNvPr id="95" name="Text Placeholder 1">
            <a:extLst>
              <a:ext uri="{FF2B5EF4-FFF2-40B4-BE49-F238E27FC236}">
                <a16:creationId xmlns:a16="http://schemas.microsoft.com/office/drawing/2014/main" id="{9EE8D0DA-D767-4EEE-9697-DBCCF07063D0}"/>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E-MAIL</a:t>
            </a:r>
          </a:p>
        </p:txBody>
      </p:sp>
      <p:sp>
        <p:nvSpPr>
          <p:cNvPr id="96" name="Text Placeholder 1">
            <a:extLst>
              <a:ext uri="{FF2B5EF4-FFF2-40B4-BE49-F238E27FC236}">
                <a16:creationId xmlns:a16="http://schemas.microsoft.com/office/drawing/2014/main" id="{D9CE8F04-5C39-4FEC-B9F9-88D1A94E8724}"/>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FAX</a:t>
            </a:r>
          </a:p>
        </p:txBody>
      </p:sp>
      <p:sp>
        <p:nvSpPr>
          <p:cNvPr id="97" name="Text Placeholder 1">
            <a:extLst>
              <a:ext uri="{FF2B5EF4-FFF2-40B4-BE49-F238E27FC236}">
                <a16:creationId xmlns:a16="http://schemas.microsoft.com/office/drawing/2014/main" id="{88B93F53-A5F3-4880-9296-CA4909BD09E8}"/>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INTERNET</a:t>
            </a:r>
          </a:p>
        </p:txBody>
      </p:sp>
      <p:sp>
        <p:nvSpPr>
          <p:cNvPr id="98" name="Text Placeholder 1">
            <a:extLst>
              <a:ext uri="{FF2B5EF4-FFF2-40B4-BE49-F238E27FC236}">
                <a16:creationId xmlns:a16="http://schemas.microsoft.com/office/drawing/2014/main" id="{0CDC7F34-F96D-46F6-A745-EBDC8F55600C}"/>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LAPTOP</a:t>
            </a:r>
          </a:p>
        </p:txBody>
      </p:sp>
      <p:sp>
        <p:nvSpPr>
          <p:cNvPr id="99" name="Text Placeholder 1">
            <a:extLst>
              <a:ext uri="{FF2B5EF4-FFF2-40B4-BE49-F238E27FC236}">
                <a16:creationId xmlns:a16="http://schemas.microsoft.com/office/drawing/2014/main" id="{D7B30BF6-1BA6-44B6-9862-83D6E74A6B55}"/>
              </a:ext>
            </a:extLst>
          </p:cNvPr>
          <p:cNvSpPr txBox="1">
            <a:spLocks/>
          </p:cNvSpPr>
          <p:nvPr/>
        </p:nvSpPr>
        <p:spPr>
          <a:xfrm>
            <a:off x="625791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MOBILE PHONE</a:t>
            </a:r>
          </a:p>
        </p:txBody>
      </p:sp>
      <p:sp>
        <p:nvSpPr>
          <p:cNvPr id="100" name="Text Placeholder 1">
            <a:extLst>
              <a:ext uri="{FF2B5EF4-FFF2-40B4-BE49-F238E27FC236}">
                <a16:creationId xmlns:a16="http://schemas.microsoft.com/office/drawing/2014/main" id="{83C7389B-F7BB-4DC9-BFD4-F840740F3F25}"/>
              </a:ext>
            </a:extLst>
          </p:cNvPr>
          <p:cNvSpPr txBox="1">
            <a:spLocks/>
          </p:cNvSpPr>
          <p:nvPr/>
        </p:nvSpPr>
        <p:spPr>
          <a:xfrm>
            <a:off x="717071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MONITOR</a:t>
            </a:r>
          </a:p>
        </p:txBody>
      </p:sp>
      <p:sp>
        <p:nvSpPr>
          <p:cNvPr id="101" name="Text Placeholder 1">
            <a:extLst>
              <a:ext uri="{FF2B5EF4-FFF2-40B4-BE49-F238E27FC236}">
                <a16:creationId xmlns:a16="http://schemas.microsoft.com/office/drawing/2014/main" id="{3EE3A243-B946-4157-8F64-6EC5D70DD392}"/>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RADIO</a:t>
            </a:r>
          </a:p>
        </p:txBody>
      </p:sp>
      <p:sp>
        <p:nvSpPr>
          <p:cNvPr id="102" name="Text Placeholder 1">
            <a:extLst>
              <a:ext uri="{FF2B5EF4-FFF2-40B4-BE49-F238E27FC236}">
                <a16:creationId xmlns:a16="http://schemas.microsoft.com/office/drawing/2014/main" id="{861FF45E-70B7-4F88-A3B5-5AA9C1E6B9EE}"/>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SATELLITE DISH</a:t>
            </a:r>
          </a:p>
        </p:txBody>
      </p:sp>
      <p:sp>
        <p:nvSpPr>
          <p:cNvPr id="103" name="Text Placeholder 1">
            <a:extLst>
              <a:ext uri="{FF2B5EF4-FFF2-40B4-BE49-F238E27FC236}">
                <a16:creationId xmlns:a16="http://schemas.microsoft.com/office/drawing/2014/main" id="{BA188FAA-B79A-4AAD-B4EE-B94476184537}"/>
              </a:ext>
            </a:extLst>
          </p:cNvPr>
          <p:cNvSpPr txBox="1">
            <a:spLocks/>
          </p:cNvSpPr>
          <p:nvPr/>
        </p:nvSpPr>
        <p:spPr>
          <a:xfrm>
            <a:off x="779485" y="2746387"/>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SMARTPHONE</a:t>
            </a:r>
          </a:p>
        </p:txBody>
      </p:sp>
      <p:sp>
        <p:nvSpPr>
          <p:cNvPr id="104" name="Text Placeholder 1">
            <a:extLst>
              <a:ext uri="{FF2B5EF4-FFF2-40B4-BE49-F238E27FC236}">
                <a16:creationId xmlns:a16="http://schemas.microsoft.com/office/drawing/2014/main" id="{7403547F-D92A-4849-A293-D1C9E2BE34A6}"/>
              </a:ext>
            </a:extLst>
          </p:cNvPr>
          <p:cNvSpPr txBox="1">
            <a:spLocks/>
          </p:cNvSpPr>
          <p:nvPr/>
        </p:nvSpPr>
        <p:spPr>
          <a:xfrm>
            <a:off x="1692290" y="2746387"/>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WALKIE TALKIE</a:t>
            </a:r>
          </a:p>
        </p:txBody>
      </p:sp>
      <p:sp>
        <p:nvSpPr>
          <p:cNvPr id="113" name="Text Placeholder 1">
            <a:extLst>
              <a:ext uri="{FF2B5EF4-FFF2-40B4-BE49-F238E27FC236}">
                <a16:creationId xmlns:a16="http://schemas.microsoft.com/office/drawing/2014/main" id="{3CCBA4DC-AE81-4769-8D16-32419A9F7B8F}"/>
              </a:ext>
            </a:extLst>
          </p:cNvPr>
          <p:cNvSpPr txBox="1">
            <a:spLocks/>
          </p:cNvSpPr>
          <p:nvPr/>
        </p:nvSpPr>
        <p:spPr>
          <a:xfrm>
            <a:off x="779485"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ABOUT</a:t>
            </a:r>
          </a:p>
        </p:txBody>
      </p:sp>
      <p:sp>
        <p:nvSpPr>
          <p:cNvPr id="114" name="Text Placeholder 1">
            <a:extLst>
              <a:ext uri="{FF2B5EF4-FFF2-40B4-BE49-F238E27FC236}">
                <a16:creationId xmlns:a16="http://schemas.microsoft.com/office/drawing/2014/main" id="{C259B609-5E68-43BE-ADD3-5693D1628242}"/>
              </a:ext>
            </a:extLst>
          </p:cNvPr>
          <p:cNvSpPr txBox="1">
            <a:spLocks/>
          </p:cNvSpPr>
          <p:nvPr/>
        </p:nvSpPr>
        <p:spPr>
          <a:xfrm>
            <a:off x="1692290"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ADD</a:t>
            </a:r>
          </a:p>
        </p:txBody>
      </p:sp>
      <p:sp>
        <p:nvSpPr>
          <p:cNvPr id="115" name="Text Placeholder 1">
            <a:extLst>
              <a:ext uri="{FF2B5EF4-FFF2-40B4-BE49-F238E27FC236}">
                <a16:creationId xmlns:a16="http://schemas.microsoft.com/office/drawing/2014/main" id="{D793F10F-11C3-47D5-B205-798EA82617A0}"/>
              </a:ext>
            </a:extLst>
          </p:cNvPr>
          <p:cNvSpPr txBox="1">
            <a:spLocks/>
          </p:cNvSpPr>
          <p:nvPr/>
        </p:nvSpPr>
        <p:spPr>
          <a:xfrm>
            <a:off x="2605095"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ADD DOCUMENT</a:t>
            </a:r>
          </a:p>
        </p:txBody>
      </p:sp>
      <p:sp>
        <p:nvSpPr>
          <p:cNvPr id="116" name="Text Placeholder 1">
            <a:extLst>
              <a:ext uri="{FF2B5EF4-FFF2-40B4-BE49-F238E27FC236}">
                <a16:creationId xmlns:a16="http://schemas.microsoft.com/office/drawing/2014/main" id="{AC728BD1-89F0-4FF8-8028-3EA346ECB8B2}"/>
              </a:ext>
            </a:extLst>
          </p:cNvPr>
          <p:cNvSpPr txBox="1">
            <a:spLocks/>
          </p:cNvSpPr>
          <p:nvPr/>
        </p:nvSpPr>
        <p:spPr>
          <a:xfrm>
            <a:off x="3517900"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ALERT</a:t>
            </a:r>
          </a:p>
        </p:txBody>
      </p:sp>
      <p:sp>
        <p:nvSpPr>
          <p:cNvPr id="117" name="Text Placeholder 1">
            <a:extLst>
              <a:ext uri="{FF2B5EF4-FFF2-40B4-BE49-F238E27FC236}">
                <a16:creationId xmlns:a16="http://schemas.microsoft.com/office/drawing/2014/main" id="{583091AD-865F-4176-97D6-89A840A9F12B}"/>
              </a:ext>
            </a:extLst>
          </p:cNvPr>
          <p:cNvSpPr txBox="1">
            <a:spLocks/>
          </p:cNvSpPr>
          <p:nvPr/>
        </p:nvSpPr>
        <p:spPr>
          <a:xfrm>
            <a:off x="4430705"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BLOG</a:t>
            </a:r>
          </a:p>
        </p:txBody>
      </p:sp>
      <p:sp>
        <p:nvSpPr>
          <p:cNvPr id="118" name="Text Placeholder 1">
            <a:extLst>
              <a:ext uri="{FF2B5EF4-FFF2-40B4-BE49-F238E27FC236}">
                <a16:creationId xmlns:a16="http://schemas.microsoft.com/office/drawing/2014/main" id="{2D248201-C605-49E7-BFF8-BAA2F1DC1993}"/>
              </a:ext>
            </a:extLst>
          </p:cNvPr>
          <p:cNvSpPr txBox="1">
            <a:spLocks/>
          </p:cNvSpPr>
          <p:nvPr/>
        </p:nvSpPr>
        <p:spPr>
          <a:xfrm>
            <a:off x="5343510"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BOOKMARK</a:t>
            </a:r>
          </a:p>
        </p:txBody>
      </p:sp>
      <p:sp>
        <p:nvSpPr>
          <p:cNvPr id="119" name="Text Placeholder 1">
            <a:extLst>
              <a:ext uri="{FF2B5EF4-FFF2-40B4-BE49-F238E27FC236}">
                <a16:creationId xmlns:a16="http://schemas.microsoft.com/office/drawing/2014/main" id="{B98006BB-F72E-4205-B947-E7278E50AE7D}"/>
              </a:ext>
            </a:extLst>
          </p:cNvPr>
          <p:cNvSpPr txBox="1">
            <a:spLocks/>
          </p:cNvSpPr>
          <p:nvPr/>
        </p:nvSpPr>
        <p:spPr>
          <a:xfrm>
            <a:off x="6256315"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CHAT</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20" name="Text Placeholder 1">
            <a:extLst>
              <a:ext uri="{FF2B5EF4-FFF2-40B4-BE49-F238E27FC236}">
                <a16:creationId xmlns:a16="http://schemas.microsoft.com/office/drawing/2014/main" id="{0DB6ECA3-27DA-482E-851A-89222ADD3C91}"/>
              </a:ext>
            </a:extLst>
          </p:cNvPr>
          <p:cNvSpPr txBox="1">
            <a:spLocks/>
          </p:cNvSpPr>
          <p:nvPr/>
        </p:nvSpPr>
        <p:spPr>
          <a:xfrm>
            <a:off x="7169120"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COPY</a:t>
            </a:r>
          </a:p>
        </p:txBody>
      </p:sp>
      <p:sp>
        <p:nvSpPr>
          <p:cNvPr id="121" name="Text Placeholder 1">
            <a:extLst>
              <a:ext uri="{FF2B5EF4-FFF2-40B4-BE49-F238E27FC236}">
                <a16:creationId xmlns:a16="http://schemas.microsoft.com/office/drawing/2014/main" id="{D3B6A8AC-5F4C-4578-AE59-C45FDAEA4665}"/>
              </a:ext>
            </a:extLst>
          </p:cNvPr>
          <p:cNvSpPr txBox="1">
            <a:spLocks/>
          </p:cNvSpPr>
          <p:nvPr/>
        </p:nvSpPr>
        <p:spPr>
          <a:xfrm>
            <a:off x="8081925"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DOWN</a:t>
            </a:r>
          </a:p>
        </p:txBody>
      </p:sp>
      <p:sp>
        <p:nvSpPr>
          <p:cNvPr id="122" name="Text Placeholder 1">
            <a:extLst>
              <a:ext uri="{FF2B5EF4-FFF2-40B4-BE49-F238E27FC236}">
                <a16:creationId xmlns:a16="http://schemas.microsoft.com/office/drawing/2014/main" id="{3B6A33D0-9A5B-4031-8106-386BB1BBFF7F}"/>
              </a:ext>
            </a:extLst>
          </p:cNvPr>
          <p:cNvSpPr txBox="1">
            <a:spLocks/>
          </p:cNvSpPr>
          <p:nvPr/>
        </p:nvSpPr>
        <p:spPr>
          <a:xfrm>
            <a:off x="8994734" y="455980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DOWNLOAD</a:t>
            </a:r>
          </a:p>
        </p:txBody>
      </p:sp>
      <p:sp>
        <p:nvSpPr>
          <p:cNvPr id="123" name="Text Placeholder 1">
            <a:extLst>
              <a:ext uri="{FF2B5EF4-FFF2-40B4-BE49-F238E27FC236}">
                <a16:creationId xmlns:a16="http://schemas.microsoft.com/office/drawing/2014/main" id="{CF5CE905-BD41-4FAB-817C-64CFC7DA21A7}"/>
              </a:ext>
            </a:extLst>
          </p:cNvPr>
          <p:cNvSpPr txBox="1">
            <a:spLocks/>
          </p:cNvSpPr>
          <p:nvPr/>
        </p:nvSpPr>
        <p:spPr>
          <a:xfrm>
            <a:off x="786942"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EXIT/CANCEL</a:t>
            </a:r>
          </a:p>
        </p:txBody>
      </p:sp>
      <p:sp>
        <p:nvSpPr>
          <p:cNvPr id="124" name="Text Placeholder 1">
            <a:extLst>
              <a:ext uri="{FF2B5EF4-FFF2-40B4-BE49-F238E27FC236}">
                <a16:creationId xmlns:a16="http://schemas.microsoft.com/office/drawing/2014/main" id="{B97BA841-423E-4EBE-8B12-78F5FBB05B91}"/>
              </a:ext>
            </a:extLst>
          </p:cNvPr>
          <p:cNvSpPr txBox="1">
            <a:spLocks/>
          </p:cNvSpPr>
          <p:nvPr/>
        </p:nvSpPr>
        <p:spPr>
          <a:xfrm>
            <a:off x="1699747"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FAVOURITE</a:t>
            </a:r>
          </a:p>
        </p:txBody>
      </p:sp>
      <p:sp>
        <p:nvSpPr>
          <p:cNvPr id="125" name="Text Placeholder 1">
            <a:extLst>
              <a:ext uri="{FF2B5EF4-FFF2-40B4-BE49-F238E27FC236}">
                <a16:creationId xmlns:a16="http://schemas.microsoft.com/office/drawing/2014/main" id="{8D072F97-99B7-4BD6-9DC6-03B4A69E532D}"/>
              </a:ext>
            </a:extLst>
          </p:cNvPr>
          <p:cNvSpPr txBox="1">
            <a:spLocks/>
          </p:cNvSpPr>
          <p:nvPr/>
        </p:nvSpPr>
        <p:spPr>
          <a:xfrm>
            <a:off x="2612552"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FILTER</a:t>
            </a:r>
          </a:p>
        </p:txBody>
      </p:sp>
      <p:sp>
        <p:nvSpPr>
          <p:cNvPr id="126" name="Text Placeholder 1">
            <a:extLst>
              <a:ext uri="{FF2B5EF4-FFF2-40B4-BE49-F238E27FC236}">
                <a16:creationId xmlns:a16="http://schemas.microsoft.com/office/drawing/2014/main" id="{3F98E907-14D0-4F68-9D37-9D76019BC714}"/>
              </a:ext>
            </a:extLst>
          </p:cNvPr>
          <p:cNvSpPr txBox="1">
            <a:spLocks/>
          </p:cNvSpPr>
          <p:nvPr/>
        </p:nvSpPr>
        <p:spPr>
          <a:xfrm>
            <a:off x="3525357"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FOLDER</a:t>
            </a:r>
          </a:p>
        </p:txBody>
      </p:sp>
      <p:sp>
        <p:nvSpPr>
          <p:cNvPr id="127" name="Text Placeholder 1">
            <a:extLst>
              <a:ext uri="{FF2B5EF4-FFF2-40B4-BE49-F238E27FC236}">
                <a16:creationId xmlns:a16="http://schemas.microsoft.com/office/drawing/2014/main" id="{58C7BF18-32AF-4ADC-A1EF-C6118A71EDA6}"/>
              </a:ext>
            </a:extLst>
          </p:cNvPr>
          <p:cNvSpPr txBox="1">
            <a:spLocks/>
          </p:cNvSpPr>
          <p:nvPr/>
        </p:nvSpPr>
        <p:spPr>
          <a:xfrm>
            <a:off x="4438162"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GO</a:t>
            </a:r>
          </a:p>
        </p:txBody>
      </p:sp>
      <p:sp>
        <p:nvSpPr>
          <p:cNvPr id="128" name="Text Placeholder 1">
            <a:extLst>
              <a:ext uri="{FF2B5EF4-FFF2-40B4-BE49-F238E27FC236}">
                <a16:creationId xmlns:a16="http://schemas.microsoft.com/office/drawing/2014/main" id="{1B49C5FE-9B02-4715-A540-9A7267C69736}"/>
              </a:ext>
            </a:extLst>
          </p:cNvPr>
          <p:cNvSpPr txBox="1">
            <a:spLocks/>
          </p:cNvSpPr>
          <p:nvPr/>
        </p:nvSpPr>
        <p:spPr>
          <a:xfrm>
            <a:off x="5350967"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GROUP</a:t>
            </a:r>
          </a:p>
        </p:txBody>
      </p:sp>
      <p:sp>
        <p:nvSpPr>
          <p:cNvPr id="129" name="Text Placeholder 1">
            <a:extLst>
              <a:ext uri="{FF2B5EF4-FFF2-40B4-BE49-F238E27FC236}">
                <a16:creationId xmlns:a16="http://schemas.microsoft.com/office/drawing/2014/main" id="{BC37386C-6B49-4B8D-A2CB-1620E584DFC5}"/>
              </a:ext>
            </a:extLst>
          </p:cNvPr>
          <p:cNvSpPr txBox="1">
            <a:spLocks/>
          </p:cNvSpPr>
          <p:nvPr/>
        </p:nvSpPr>
        <p:spPr>
          <a:xfrm>
            <a:off x="6263772"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HELP</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30" name="Text Placeholder 1">
            <a:extLst>
              <a:ext uri="{FF2B5EF4-FFF2-40B4-BE49-F238E27FC236}">
                <a16:creationId xmlns:a16="http://schemas.microsoft.com/office/drawing/2014/main" id="{E0299F87-A193-4307-911C-CA566DEABFEB}"/>
              </a:ext>
            </a:extLst>
          </p:cNvPr>
          <p:cNvSpPr txBox="1">
            <a:spLocks/>
          </p:cNvSpPr>
          <p:nvPr/>
        </p:nvSpPr>
        <p:spPr>
          <a:xfrm>
            <a:off x="7176577"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HIDE</a:t>
            </a:r>
          </a:p>
        </p:txBody>
      </p:sp>
      <p:sp>
        <p:nvSpPr>
          <p:cNvPr id="131" name="Text Placeholder 1">
            <a:extLst>
              <a:ext uri="{FF2B5EF4-FFF2-40B4-BE49-F238E27FC236}">
                <a16:creationId xmlns:a16="http://schemas.microsoft.com/office/drawing/2014/main" id="{C88C88E2-3730-44A2-9194-EBAFA86D175A}"/>
              </a:ext>
            </a:extLst>
          </p:cNvPr>
          <p:cNvSpPr txBox="1">
            <a:spLocks/>
          </p:cNvSpPr>
          <p:nvPr/>
        </p:nvSpPr>
        <p:spPr>
          <a:xfrm>
            <a:off x="8089382"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LINK</a:t>
            </a:r>
          </a:p>
        </p:txBody>
      </p:sp>
      <p:sp>
        <p:nvSpPr>
          <p:cNvPr id="132" name="Text Placeholder 1">
            <a:extLst>
              <a:ext uri="{FF2B5EF4-FFF2-40B4-BE49-F238E27FC236}">
                <a16:creationId xmlns:a16="http://schemas.microsoft.com/office/drawing/2014/main" id="{603F8AB6-39F2-4E14-B395-9A298E588C19}"/>
              </a:ext>
            </a:extLst>
          </p:cNvPr>
          <p:cNvSpPr txBox="1">
            <a:spLocks/>
          </p:cNvSpPr>
          <p:nvPr/>
        </p:nvSpPr>
        <p:spPr>
          <a:xfrm>
            <a:off x="9002191" y="5482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MENU</a:t>
            </a:r>
          </a:p>
        </p:txBody>
      </p:sp>
      <p:sp>
        <p:nvSpPr>
          <p:cNvPr id="133" name="Text Placeholder 1">
            <a:extLst>
              <a:ext uri="{FF2B5EF4-FFF2-40B4-BE49-F238E27FC236}">
                <a16:creationId xmlns:a16="http://schemas.microsoft.com/office/drawing/2014/main" id="{0749E7C6-98A1-457A-8AB9-325C2E7DE1C5}"/>
              </a:ext>
            </a:extLst>
          </p:cNvPr>
          <p:cNvSpPr txBox="1">
            <a:spLocks/>
          </p:cNvSpPr>
          <p:nvPr/>
        </p:nvSpPr>
        <p:spPr>
          <a:xfrm>
            <a:off x="779485"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MORE OPTIONS</a:t>
            </a:r>
          </a:p>
        </p:txBody>
      </p:sp>
      <p:sp>
        <p:nvSpPr>
          <p:cNvPr id="134" name="Text Placeholder 1">
            <a:extLst>
              <a:ext uri="{FF2B5EF4-FFF2-40B4-BE49-F238E27FC236}">
                <a16:creationId xmlns:a16="http://schemas.microsoft.com/office/drawing/2014/main" id="{A9642897-03E0-491D-864F-A965A1E99108}"/>
              </a:ext>
            </a:extLst>
          </p:cNvPr>
          <p:cNvSpPr txBox="1">
            <a:spLocks/>
          </p:cNvSpPr>
          <p:nvPr/>
        </p:nvSpPr>
        <p:spPr>
          <a:xfrm>
            <a:off x="1692290"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NEXT ITEM</a:t>
            </a:r>
          </a:p>
        </p:txBody>
      </p:sp>
      <p:sp>
        <p:nvSpPr>
          <p:cNvPr id="135" name="Text Placeholder 1">
            <a:extLst>
              <a:ext uri="{FF2B5EF4-FFF2-40B4-BE49-F238E27FC236}">
                <a16:creationId xmlns:a16="http://schemas.microsoft.com/office/drawing/2014/main" id="{96643FA7-17B2-44A0-B142-3975900D42F1}"/>
              </a:ext>
            </a:extLst>
          </p:cNvPr>
          <p:cNvSpPr txBox="1">
            <a:spLocks/>
          </p:cNvSpPr>
          <p:nvPr/>
        </p:nvSpPr>
        <p:spPr>
          <a:xfrm>
            <a:off x="2605095"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NOTIFICATION</a:t>
            </a:r>
          </a:p>
        </p:txBody>
      </p:sp>
      <p:sp>
        <p:nvSpPr>
          <p:cNvPr id="136" name="Text Placeholder 1">
            <a:extLst>
              <a:ext uri="{FF2B5EF4-FFF2-40B4-BE49-F238E27FC236}">
                <a16:creationId xmlns:a16="http://schemas.microsoft.com/office/drawing/2014/main" id="{B4EBCE2D-E9B6-43D5-836D-EF085346A716}"/>
              </a:ext>
            </a:extLst>
          </p:cNvPr>
          <p:cNvSpPr txBox="1">
            <a:spLocks/>
          </p:cNvSpPr>
          <p:nvPr/>
        </p:nvSpPr>
        <p:spPr>
          <a:xfrm>
            <a:off x="3517900"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OUT OF PLATFORM</a:t>
            </a:r>
          </a:p>
        </p:txBody>
      </p:sp>
      <p:sp>
        <p:nvSpPr>
          <p:cNvPr id="137" name="Text Placeholder 1">
            <a:extLst>
              <a:ext uri="{FF2B5EF4-FFF2-40B4-BE49-F238E27FC236}">
                <a16:creationId xmlns:a16="http://schemas.microsoft.com/office/drawing/2014/main" id="{5A1D1172-F85B-4987-A7A8-8B4D9E845108}"/>
              </a:ext>
            </a:extLst>
          </p:cNvPr>
          <p:cNvSpPr txBox="1">
            <a:spLocks/>
          </p:cNvSpPr>
          <p:nvPr/>
        </p:nvSpPr>
        <p:spPr>
          <a:xfrm>
            <a:off x="4430705"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PAUSE</a:t>
            </a:r>
          </a:p>
        </p:txBody>
      </p:sp>
      <p:sp>
        <p:nvSpPr>
          <p:cNvPr id="138" name="Text Placeholder 1">
            <a:extLst>
              <a:ext uri="{FF2B5EF4-FFF2-40B4-BE49-F238E27FC236}">
                <a16:creationId xmlns:a16="http://schemas.microsoft.com/office/drawing/2014/main" id="{9698663C-C61A-4FFA-82F2-9A9B97A1902D}"/>
              </a:ext>
            </a:extLst>
          </p:cNvPr>
          <p:cNvSpPr txBox="1">
            <a:spLocks/>
          </p:cNvSpPr>
          <p:nvPr/>
        </p:nvSpPr>
        <p:spPr>
          <a:xfrm>
            <a:off x="5343510"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PREVIOUS ITEM</a:t>
            </a:r>
          </a:p>
        </p:txBody>
      </p:sp>
      <p:sp>
        <p:nvSpPr>
          <p:cNvPr id="139" name="Text Placeholder 1">
            <a:extLst>
              <a:ext uri="{FF2B5EF4-FFF2-40B4-BE49-F238E27FC236}">
                <a16:creationId xmlns:a16="http://schemas.microsoft.com/office/drawing/2014/main" id="{B30E5F57-FC00-4BE7-B687-BB71BE094F2A}"/>
              </a:ext>
            </a:extLst>
          </p:cNvPr>
          <p:cNvSpPr txBox="1">
            <a:spLocks/>
          </p:cNvSpPr>
          <p:nvPr/>
        </p:nvSpPr>
        <p:spPr>
          <a:xfrm>
            <a:off x="6256315"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PRINT</a:t>
            </a:r>
          </a:p>
        </p:txBody>
      </p:sp>
      <p:sp>
        <p:nvSpPr>
          <p:cNvPr id="140" name="Text Placeholder 1">
            <a:extLst>
              <a:ext uri="{FF2B5EF4-FFF2-40B4-BE49-F238E27FC236}">
                <a16:creationId xmlns:a16="http://schemas.microsoft.com/office/drawing/2014/main" id="{88F1F0F9-CE59-4C23-ACA0-D82F91EABFCF}"/>
              </a:ext>
            </a:extLst>
          </p:cNvPr>
          <p:cNvSpPr txBox="1">
            <a:spLocks/>
          </p:cNvSpPr>
          <p:nvPr/>
        </p:nvSpPr>
        <p:spPr>
          <a:xfrm>
            <a:off x="7169120"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REMOVE</a:t>
            </a:r>
          </a:p>
        </p:txBody>
      </p:sp>
      <p:sp>
        <p:nvSpPr>
          <p:cNvPr id="141" name="Text Placeholder 1">
            <a:extLst>
              <a:ext uri="{FF2B5EF4-FFF2-40B4-BE49-F238E27FC236}">
                <a16:creationId xmlns:a16="http://schemas.microsoft.com/office/drawing/2014/main" id="{95E5DB64-3977-47B1-BA49-15ABAD94E137}"/>
              </a:ext>
            </a:extLst>
          </p:cNvPr>
          <p:cNvSpPr txBox="1">
            <a:spLocks/>
          </p:cNvSpPr>
          <p:nvPr/>
        </p:nvSpPr>
        <p:spPr>
          <a:xfrm>
            <a:off x="8081925"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REMOVE DOCUMENT</a:t>
            </a:r>
          </a:p>
        </p:txBody>
      </p:sp>
      <p:sp>
        <p:nvSpPr>
          <p:cNvPr id="142" name="Text Placeholder 1">
            <a:extLst>
              <a:ext uri="{FF2B5EF4-FFF2-40B4-BE49-F238E27FC236}">
                <a16:creationId xmlns:a16="http://schemas.microsoft.com/office/drawing/2014/main" id="{E6DBA219-7F02-4C8C-AA7B-145D077F0AB8}"/>
              </a:ext>
            </a:extLst>
          </p:cNvPr>
          <p:cNvSpPr txBox="1">
            <a:spLocks/>
          </p:cNvSpPr>
          <p:nvPr/>
        </p:nvSpPr>
        <p:spPr>
          <a:xfrm>
            <a:off x="8994734" y="639861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RETURN</a:t>
            </a:r>
          </a:p>
        </p:txBody>
      </p:sp>
      <p:pic>
        <p:nvPicPr>
          <p:cNvPr id="4" name="Graphic 3">
            <a:extLst>
              <a:ext uri="{FF2B5EF4-FFF2-40B4-BE49-F238E27FC236}">
                <a16:creationId xmlns:a16="http://schemas.microsoft.com/office/drawing/2014/main" id="{06CA17DE-0987-0447-83B7-EE2F76E33EC7}"/>
              </a:ext>
            </a:extLst>
          </p:cNvPr>
          <p:cNvPicPr>
            <a:picLocks noChangeAspect="1"/>
          </p:cNvPicPr>
          <p:nvPr/>
        </p:nvPicPr>
        <p:blipFill>
          <a:blip r:embed="rId86">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2832100" y="2210946"/>
            <a:ext cx="457200" cy="457200"/>
          </a:xfrm>
          <a:prstGeom prst="rect">
            <a:avLst/>
          </a:prstGeom>
        </p:spPr>
      </p:pic>
      <p:pic>
        <p:nvPicPr>
          <p:cNvPr id="6" name="Graphic 5">
            <a:extLst>
              <a:ext uri="{FF2B5EF4-FFF2-40B4-BE49-F238E27FC236}">
                <a16:creationId xmlns:a16="http://schemas.microsoft.com/office/drawing/2014/main" id="{C2EBAF05-294E-5848-8558-015888C58B78}"/>
              </a:ext>
            </a:extLst>
          </p:cNvPr>
          <p:cNvPicPr>
            <a:picLocks noChangeAspect="1"/>
          </p:cNvPicPr>
          <p:nvPr/>
        </p:nvPicPr>
        <p:blipFill>
          <a:blip r:embed="rId88">
            <a:extLst>
              <a:ext uri="{28A0092B-C50C-407E-A947-70E740481C1C}">
                <a14:useLocalDpi xmlns:a14="http://schemas.microsoft.com/office/drawing/2010/main" val="0"/>
              </a:ext>
              <a:ext uri="{96DAC541-7B7A-43D3-8B79-37D633B846F1}">
                <asvg:svgBlip xmlns:asvg="http://schemas.microsoft.com/office/drawing/2016/SVG/main" r:embed="rId89"/>
              </a:ext>
            </a:extLst>
          </a:blip>
          <a:stretch>
            <a:fillRect/>
          </a:stretch>
        </p:blipFill>
        <p:spPr>
          <a:xfrm>
            <a:off x="3746500" y="2212747"/>
            <a:ext cx="457200" cy="457200"/>
          </a:xfrm>
          <a:prstGeom prst="rect">
            <a:avLst/>
          </a:prstGeom>
        </p:spPr>
      </p:pic>
      <p:sp>
        <p:nvSpPr>
          <p:cNvPr id="105" name="Text Placeholder 1">
            <a:extLst>
              <a:ext uri="{FF2B5EF4-FFF2-40B4-BE49-F238E27FC236}">
                <a16:creationId xmlns:a16="http://schemas.microsoft.com/office/drawing/2014/main" id="{A7A118AC-E0FD-8C48-9C72-B834DC72969B}"/>
              </a:ext>
            </a:extLst>
          </p:cNvPr>
          <p:cNvSpPr txBox="1">
            <a:spLocks/>
          </p:cNvSpPr>
          <p:nvPr/>
        </p:nvSpPr>
        <p:spPr>
          <a:xfrm>
            <a:off x="2603500" y="27535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REMOTE SUPPORT</a:t>
            </a:r>
          </a:p>
        </p:txBody>
      </p:sp>
      <p:sp>
        <p:nvSpPr>
          <p:cNvPr id="106" name="Text Placeholder 1">
            <a:extLst>
              <a:ext uri="{FF2B5EF4-FFF2-40B4-BE49-F238E27FC236}">
                <a16:creationId xmlns:a16="http://schemas.microsoft.com/office/drawing/2014/main" id="{CE36F0BD-D485-674F-B35B-84057A2D563E}"/>
              </a:ext>
            </a:extLst>
          </p:cNvPr>
          <p:cNvSpPr txBox="1">
            <a:spLocks/>
          </p:cNvSpPr>
          <p:nvPr/>
        </p:nvSpPr>
        <p:spPr>
          <a:xfrm>
            <a:off x="3525357" y="277484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WORK FROM</a:t>
            </a:r>
          </a:p>
          <a:p>
            <a:pPr algn="ctr" defTabSz="914400"/>
            <a:r>
              <a:rPr lang="en-US" sz="800" kern="0" dirty="0">
                <a:latin typeface="Roboto Condensed" panose="02000000000000000000" pitchFamily="2" charset="0"/>
                <a:ea typeface="Roboto Condensed" panose="02000000000000000000" pitchFamily="2" charset="0"/>
              </a:rPr>
              <a:t>HOME</a:t>
            </a:r>
          </a:p>
        </p:txBody>
      </p:sp>
    </p:spTree>
    <p:extLst>
      <p:ext uri="{BB962C8B-B14F-4D97-AF65-F5344CB8AC3E}">
        <p14:creationId xmlns:p14="http://schemas.microsoft.com/office/powerpoint/2010/main" val="3402948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80" name="Text Placeholder 1">
            <a:extLst>
              <a:ext uri="{FF2B5EF4-FFF2-40B4-BE49-F238E27FC236}">
                <a16:creationId xmlns:a16="http://schemas.microsoft.com/office/drawing/2014/main" id="{673C1B97-B20F-448F-8378-E41E5B967A53}"/>
              </a:ext>
            </a:extLst>
          </p:cNvPr>
          <p:cNvSpPr txBox="1">
            <a:spLocks/>
          </p:cNvSpPr>
          <p:nvPr/>
        </p:nvSpPr>
        <p:spPr>
          <a:xfrm>
            <a:off x="791550" y="863529"/>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UX/UI</a:t>
            </a:r>
          </a:p>
        </p:txBody>
      </p:sp>
      <p:sp>
        <p:nvSpPr>
          <p:cNvPr id="7" name="Text Placeholder 1">
            <a:extLst>
              <a:ext uri="{FF2B5EF4-FFF2-40B4-BE49-F238E27FC236}">
                <a16:creationId xmlns:a16="http://schemas.microsoft.com/office/drawing/2014/main" id="{8EBB354E-1FBB-490C-B27E-2FEB34C508D9}"/>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SAVE</a:t>
            </a:r>
          </a:p>
        </p:txBody>
      </p:sp>
      <p:sp>
        <p:nvSpPr>
          <p:cNvPr id="9" name="Text Placeholder 1">
            <a:extLst>
              <a:ext uri="{FF2B5EF4-FFF2-40B4-BE49-F238E27FC236}">
                <a16:creationId xmlns:a16="http://schemas.microsoft.com/office/drawing/2014/main" id="{578DFA26-393D-4DD6-9A15-D790C80EB7DD}"/>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SEARCH</a:t>
            </a:r>
          </a:p>
        </p:txBody>
      </p:sp>
      <p:sp>
        <p:nvSpPr>
          <p:cNvPr id="10" name="Text Placeholder 1">
            <a:extLst>
              <a:ext uri="{FF2B5EF4-FFF2-40B4-BE49-F238E27FC236}">
                <a16:creationId xmlns:a16="http://schemas.microsoft.com/office/drawing/2014/main" id="{9F82FE2B-6D5A-4D7E-8576-8428373AC802}"/>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SEE</a:t>
            </a:r>
          </a:p>
        </p:txBody>
      </p:sp>
      <p:sp>
        <p:nvSpPr>
          <p:cNvPr id="11" name="Text Placeholder 1">
            <a:extLst>
              <a:ext uri="{FF2B5EF4-FFF2-40B4-BE49-F238E27FC236}">
                <a16:creationId xmlns:a16="http://schemas.microsoft.com/office/drawing/2014/main" id="{5B540CE4-E6F1-405B-9B60-710CC594FDCE}"/>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SELECTED</a:t>
            </a:r>
          </a:p>
        </p:txBody>
      </p:sp>
      <p:sp>
        <p:nvSpPr>
          <p:cNvPr id="12" name="Text Placeholder 1">
            <a:extLst>
              <a:ext uri="{FF2B5EF4-FFF2-40B4-BE49-F238E27FC236}">
                <a16:creationId xmlns:a16="http://schemas.microsoft.com/office/drawing/2014/main" id="{D6806298-56C5-4D66-917A-070ACAE8D6D6}"/>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SETTINGS</a:t>
            </a:r>
          </a:p>
        </p:txBody>
      </p:sp>
      <p:sp>
        <p:nvSpPr>
          <p:cNvPr id="13" name="Text Placeholder 1">
            <a:extLst>
              <a:ext uri="{FF2B5EF4-FFF2-40B4-BE49-F238E27FC236}">
                <a16:creationId xmlns:a16="http://schemas.microsoft.com/office/drawing/2014/main" id="{9FA1600C-BBA8-4BCD-853D-CF83D4E6B084}"/>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SHARE</a:t>
            </a:r>
          </a:p>
        </p:txBody>
      </p:sp>
      <p:sp>
        <p:nvSpPr>
          <p:cNvPr id="14" name="Text Placeholder 1">
            <a:extLst>
              <a:ext uri="{FF2B5EF4-FFF2-40B4-BE49-F238E27FC236}">
                <a16:creationId xmlns:a16="http://schemas.microsoft.com/office/drawing/2014/main" id="{006F9E52-09BD-4075-9B90-1115A328CBA0}"/>
              </a:ext>
            </a:extLst>
          </p:cNvPr>
          <p:cNvSpPr txBox="1">
            <a:spLocks/>
          </p:cNvSpPr>
          <p:nvPr/>
        </p:nvSpPr>
        <p:spPr>
          <a:xfrm>
            <a:off x="625791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STOP</a:t>
            </a:r>
          </a:p>
        </p:txBody>
      </p:sp>
      <p:sp>
        <p:nvSpPr>
          <p:cNvPr id="17" name="Text Placeholder 1">
            <a:extLst>
              <a:ext uri="{FF2B5EF4-FFF2-40B4-BE49-F238E27FC236}">
                <a16:creationId xmlns:a16="http://schemas.microsoft.com/office/drawing/2014/main" id="{FB0C3741-1288-44E4-BF75-9F7128840902}"/>
              </a:ext>
            </a:extLst>
          </p:cNvPr>
          <p:cNvSpPr txBox="1">
            <a:spLocks/>
          </p:cNvSpPr>
          <p:nvPr/>
        </p:nvSpPr>
        <p:spPr>
          <a:xfrm>
            <a:off x="717071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TRENDING</a:t>
            </a:r>
          </a:p>
        </p:txBody>
      </p:sp>
      <p:sp>
        <p:nvSpPr>
          <p:cNvPr id="18" name="Text Placeholder 1">
            <a:extLst>
              <a:ext uri="{FF2B5EF4-FFF2-40B4-BE49-F238E27FC236}">
                <a16:creationId xmlns:a16="http://schemas.microsoft.com/office/drawing/2014/main" id="{4376D40B-E3FA-40C9-97B0-91C88F08138E}"/>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UP</a:t>
            </a:r>
          </a:p>
        </p:txBody>
      </p:sp>
      <p:sp>
        <p:nvSpPr>
          <p:cNvPr id="19" name="Text Placeholder 1">
            <a:extLst>
              <a:ext uri="{FF2B5EF4-FFF2-40B4-BE49-F238E27FC236}">
                <a16:creationId xmlns:a16="http://schemas.microsoft.com/office/drawing/2014/main" id="{D5510192-3FB7-47AC-B5EB-91816E4E9890}"/>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UPLOAD</a:t>
            </a:r>
          </a:p>
        </p:txBody>
      </p:sp>
      <p:pic>
        <p:nvPicPr>
          <p:cNvPr id="20" name="Graphic 19">
            <a:extLst>
              <a:ext uri="{FF2B5EF4-FFF2-40B4-BE49-F238E27FC236}">
                <a16:creationId xmlns:a16="http://schemas.microsoft.com/office/drawing/2014/main" id="{263EB4DE-2F87-444D-BC04-642D9A013B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39907" y="2219325"/>
            <a:ext cx="400050" cy="419100"/>
          </a:xfrm>
          <a:prstGeom prst="rect">
            <a:avLst/>
          </a:prstGeom>
        </p:spPr>
      </p:pic>
      <p:pic>
        <p:nvPicPr>
          <p:cNvPr id="21" name="Graphic 20">
            <a:extLst>
              <a:ext uri="{FF2B5EF4-FFF2-40B4-BE49-F238E27FC236}">
                <a16:creationId xmlns:a16="http://schemas.microsoft.com/office/drawing/2014/main" id="{B561DC13-285B-44A0-AF28-77B839DBD54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30507" y="2219325"/>
            <a:ext cx="304800" cy="419100"/>
          </a:xfrm>
          <a:prstGeom prst="rect">
            <a:avLst/>
          </a:prstGeom>
        </p:spPr>
      </p:pic>
      <p:sp>
        <p:nvSpPr>
          <p:cNvPr id="22" name="Text Placeholder 1">
            <a:extLst>
              <a:ext uri="{FF2B5EF4-FFF2-40B4-BE49-F238E27FC236}">
                <a16:creationId xmlns:a16="http://schemas.microsoft.com/office/drawing/2014/main" id="{CEBB6D1D-CED9-4800-A053-722A6ED91886}"/>
              </a:ext>
            </a:extLst>
          </p:cNvPr>
          <p:cNvSpPr txBox="1">
            <a:spLocks/>
          </p:cNvSpPr>
          <p:nvPr/>
        </p:nvSpPr>
        <p:spPr>
          <a:xfrm>
            <a:off x="2617687" y="275015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AWARNING/ERROR</a:t>
            </a:r>
          </a:p>
        </p:txBody>
      </p:sp>
      <p:sp>
        <p:nvSpPr>
          <p:cNvPr id="23" name="Text Placeholder 1">
            <a:extLst>
              <a:ext uri="{FF2B5EF4-FFF2-40B4-BE49-F238E27FC236}">
                <a16:creationId xmlns:a16="http://schemas.microsoft.com/office/drawing/2014/main" id="{634315CE-45DD-4DFA-A5DC-C07E80E81C1A}"/>
              </a:ext>
            </a:extLst>
          </p:cNvPr>
          <p:cNvSpPr txBox="1">
            <a:spLocks/>
          </p:cNvSpPr>
          <p:nvPr/>
        </p:nvSpPr>
        <p:spPr>
          <a:xfrm>
            <a:off x="3530492" y="275015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ZIP/COMPRESSED</a:t>
            </a:r>
          </a:p>
        </p:txBody>
      </p:sp>
      <p:pic>
        <p:nvPicPr>
          <p:cNvPr id="24" name="Graphic 23">
            <a:extLst>
              <a:ext uri="{FF2B5EF4-FFF2-40B4-BE49-F238E27FC236}">
                <a16:creationId xmlns:a16="http://schemas.microsoft.com/office/drawing/2014/main" id="{B5EC2BB7-AC9C-4D1A-8D93-4B9237EDBE4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1956" y="1308232"/>
            <a:ext cx="400050" cy="400050"/>
          </a:xfrm>
          <a:prstGeom prst="rect">
            <a:avLst/>
          </a:prstGeom>
        </p:spPr>
      </p:pic>
      <p:pic>
        <p:nvPicPr>
          <p:cNvPr id="25" name="Graphic 24">
            <a:extLst>
              <a:ext uri="{FF2B5EF4-FFF2-40B4-BE49-F238E27FC236}">
                <a16:creationId xmlns:a16="http://schemas.microsoft.com/office/drawing/2014/main" id="{1FB7117F-C7C0-46B0-8D2E-6FB812A82B9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885055" y="1279657"/>
            <a:ext cx="457200" cy="457200"/>
          </a:xfrm>
          <a:prstGeom prst="rect">
            <a:avLst/>
          </a:prstGeom>
        </p:spPr>
      </p:pic>
      <p:pic>
        <p:nvPicPr>
          <p:cNvPr id="26" name="Graphic 25">
            <a:extLst>
              <a:ext uri="{FF2B5EF4-FFF2-40B4-BE49-F238E27FC236}">
                <a16:creationId xmlns:a16="http://schemas.microsoft.com/office/drawing/2014/main" id="{2F20009F-1A8D-482F-A724-A68901D0906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818505" y="1365382"/>
            <a:ext cx="457200" cy="285750"/>
          </a:xfrm>
          <a:prstGeom prst="rect">
            <a:avLst/>
          </a:prstGeom>
        </p:spPr>
      </p:pic>
      <p:pic>
        <p:nvPicPr>
          <p:cNvPr id="27" name="Graphic 26">
            <a:extLst>
              <a:ext uri="{FF2B5EF4-FFF2-40B4-BE49-F238E27FC236}">
                <a16:creationId xmlns:a16="http://schemas.microsoft.com/office/drawing/2014/main" id="{BDCF1DAC-F361-4483-B5C9-83460FA826C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728915" y="1332045"/>
            <a:ext cx="457200" cy="352425"/>
          </a:xfrm>
          <a:prstGeom prst="rect">
            <a:avLst/>
          </a:prstGeom>
        </p:spPr>
      </p:pic>
      <p:pic>
        <p:nvPicPr>
          <p:cNvPr id="28" name="Graphic 27">
            <a:extLst>
              <a:ext uri="{FF2B5EF4-FFF2-40B4-BE49-F238E27FC236}">
                <a16:creationId xmlns:a16="http://schemas.microsoft.com/office/drawing/2014/main" id="{73190E3A-69F3-4D93-9D78-0B366B97561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621278" y="1279657"/>
            <a:ext cx="457200" cy="457200"/>
          </a:xfrm>
          <a:prstGeom prst="rect">
            <a:avLst/>
          </a:prstGeom>
        </p:spPr>
      </p:pic>
      <p:pic>
        <p:nvPicPr>
          <p:cNvPr id="29" name="Graphic 28">
            <a:extLst>
              <a:ext uri="{FF2B5EF4-FFF2-40B4-BE49-F238E27FC236}">
                <a16:creationId xmlns:a16="http://schemas.microsoft.com/office/drawing/2014/main" id="{8B210A50-0514-4AB6-9302-E3B32018BAA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499569" y="1298707"/>
            <a:ext cx="419100" cy="419100"/>
          </a:xfrm>
          <a:prstGeom prst="rect">
            <a:avLst/>
          </a:prstGeom>
        </p:spPr>
      </p:pic>
      <p:pic>
        <p:nvPicPr>
          <p:cNvPr id="30" name="Graphic 29">
            <a:extLst>
              <a:ext uri="{FF2B5EF4-FFF2-40B4-BE49-F238E27FC236}">
                <a16:creationId xmlns:a16="http://schemas.microsoft.com/office/drawing/2014/main" id="{33F91216-24A1-4C6E-897D-E8788844D8B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462722" y="1279657"/>
            <a:ext cx="457200" cy="457200"/>
          </a:xfrm>
          <a:prstGeom prst="rect">
            <a:avLst/>
          </a:prstGeom>
        </p:spPr>
      </p:pic>
      <p:pic>
        <p:nvPicPr>
          <p:cNvPr id="31" name="Graphic 30">
            <a:extLst>
              <a:ext uri="{FF2B5EF4-FFF2-40B4-BE49-F238E27FC236}">
                <a16:creationId xmlns:a16="http://schemas.microsoft.com/office/drawing/2014/main" id="{929FC204-8154-4958-B11D-359672F06DE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8317633" y="1374907"/>
            <a:ext cx="457200" cy="266700"/>
          </a:xfrm>
          <a:prstGeom prst="rect">
            <a:avLst/>
          </a:prstGeom>
        </p:spPr>
      </p:pic>
      <p:pic>
        <p:nvPicPr>
          <p:cNvPr id="32" name="Graphic 31">
            <a:extLst>
              <a:ext uri="{FF2B5EF4-FFF2-40B4-BE49-F238E27FC236}">
                <a16:creationId xmlns:a16="http://schemas.microsoft.com/office/drawing/2014/main" id="{F894C965-3215-4FAA-96D7-F961DDC53DC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243897" y="1279657"/>
            <a:ext cx="457200" cy="457200"/>
          </a:xfrm>
          <a:prstGeom prst="rect">
            <a:avLst/>
          </a:prstGeom>
        </p:spPr>
      </p:pic>
      <p:pic>
        <p:nvPicPr>
          <p:cNvPr id="33" name="Graphic 32">
            <a:extLst>
              <a:ext uri="{FF2B5EF4-FFF2-40B4-BE49-F238E27FC236}">
                <a16:creationId xmlns:a16="http://schemas.microsoft.com/office/drawing/2014/main" id="{3443F41F-28A9-4C5C-A43C-58522C1D81EB}"/>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76355" y="2219325"/>
            <a:ext cx="323850" cy="419100"/>
          </a:xfrm>
          <a:prstGeom prst="rect">
            <a:avLst/>
          </a:prstGeom>
        </p:spPr>
      </p:pic>
      <p:pic>
        <p:nvPicPr>
          <p:cNvPr id="3" name="Graphic 2">
            <a:extLst>
              <a:ext uri="{FF2B5EF4-FFF2-40B4-BE49-F238E27FC236}">
                <a16:creationId xmlns:a16="http://schemas.microsoft.com/office/drawing/2014/main" id="{66BA81AA-BCC9-4808-96C4-2072ABEA62D3}"/>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5618127" y="1336807"/>
            <a:ext cx="457200" cy="342900"/>
          </a:xfrm>
          <a:prstGeom prst="rect">
            <a:avLst/>
          </a:prstGeom>
        </p:spPr>
      </p:pic>
      <p:sp>
        <p:nvSpPr>
          <p:cNvPr id="34" name="Text Placeholder 1">
            <a:extLst>
              <a:ext uri="{FF2B5EF4-FFF2-40B4-BE49-F238E27FC236}">
                <a16:creationId xmlns:a16="http://schemas.microsoft.com/office/drawing/2014/main" id="{89CC04B2-3F0C-4541-AE66-00883ECB51EF}"/>
              </a:ext>
            </a:extLst>
          </p:cNvPr>
          <p:cNvSpPr txBox="1">
            <a:spLocks/>
          </p:cNvSpPr>
          <p:nvPr/>
        </p:nvSpPr>
        <p:spPr>
          <a:xfrm>
            <a:off x="779485" y="275015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USER</a:t>
            </a:r>
          </a:p>
        </p:txBody>
      </p:sp>
      <p:pic>
        <p:nvPicPr>
          <p:cNvPr id="4" name="Graphic 3">
            <a:extLst>
              <a:ext uri="{FF2B5EF4-FFF2-40B4-BE49-F238E27FC236}">
                <a16:creationId xmlns:a16="http://schemas.microsoft.com/office/drawing/2014/main" id="{24AFE6BC-B1DA-4644-8928-D2147F593D20}"/>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1922485" y="2295525"/>
            <a:ext cx="457200" cy="342900"/>
          </a:xfrm>
          <a:prstGeom prst="rect">
            <a:avLst/>
          </a:prstGeom>
        </p:spPr>
      </p:pic>
      <p:sp>
        <p:nvSpPr>
          <p:cNvPr id="35" name="Text Placeholder 1">
            <a:extLst>
              <a:ext uri="{FF2B5EF4-FFF2-40B4-BE49-F238E27FC236}">
                <a16:creationId xmlns:a16="http://schemas.microsoft.com/office/drawing/2014/main" id="{0E832179-C822-4D15-899B-48F6E1D0EDC9}"/>
              </a:ext>
            </a:extLst>
          </p:cNvPr>
          <p:cNvSpPr txBox="1">
            <a:spLocks/>
          </p:cNvSpPr>
          <p:nvPr/>
        </p:nvSpPr>
        <p:spPr>
          <a:xfrm>
            <a:off x="1656455" y="275015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USERS</a:t>
            </a:r>
          </a:p>
        </p:txBody>
      </p:sp>
    </p:spTree>
    <p:extLst>
      <p:ext uri="{BB962C8B-B14F-4D97-AF65-F5344CB8AC3E}">
        <p14:creationId xmlns:p14="http://schemas.microsoft.com/office/powerpoint/2010/main" val="951191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50900" y="962026"/>
            <a:ext cx="9296400" cy="761999"/>
          </a:xfrm>
        </p:spPr>
        <p:txBody>
          <a:bodyPr/>
          <a:lstStyle/>
          <a:p>
            <a:r>
              <a:rPr lang="en-US" sz="4000" b="1" dirty="0">
                <a:solidFill>
                  <a:srgbClr val="418FDE"/>
                </a:solidFill>
              </a:rPr>
              <a:t>Humanitarian icons </a:t>
            </a:r>
            <a:r>
              <a:rPr lang="en-US" b="1" dirty="0">
                <a:solidFill>
                  <a:srgbClr val="418FDE"/>
                </a:solidFill>
                <a:latin typeface="Roboto Light" panose="02000000000000000000" pitchFamily="2" charset="0"/>
                <a:ea typeface="Roboto Light" panose="02000000000000000000" pitchFamily="2" charset="0"/>
              </a:rPr>
              <a:t>v.02</a:t>
            </a:r>
            <a:endParaRPr lang="en-US" sz="4000" b="1" dirty="0">
              <a:solidFill>
                <a:srgbClr val="418FDE"/>
              </a:solidFill>
              <a:latin typeface="Roboto Light" panose="02000000000000000000" pitchFamily="2" charset="0"/>
              <a:ea typeface="Roboto Light" panose="02000000000000000000" pitchFamily="2" charset="0"/>
            </a:endParaRPr>
          </a:p>
        </p:txBody>
      </p:sp>
      <p:cxnSp>
        <p:nvCxnSpPr>
          <p:cNvPr id="4" name="Straight Connector 3">
            <a:extLst>
              <a:ext uri="{FF2B5EF4-FFF2-40B4-BE49-F238E27FC236}">
                <a16:creationId xmlns:a16="http://schemas.microsoft.com/office/drawing/2014/main" id="{1792A70F-6332-403D-8C59-3D912676D0AA}"/>
              </a:ext>
            </a:extLst>
          </p:cNvPr>
          <p:cNvCxnSpPr/>
          <p:nvPr/>
        </p:nvCxnSpPr>
        <p:spPr>
          <a:xfrm>
            <a:off x="850900" y="17240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 name="Text Placeholder 1">
            <a:extLst>
              <a:ext uri="{FF2B5EF4-FFF2-40B4-BE49-F238E27FC236}">
                <a16:creationId xmlns:a16="http://schemas.microsoft.com/office/drawing/2014/main" id="{5D0FDC0A-C88D-4AB5-BA78-DDC70CF2B09C}"/>
              </a:ext>
            </a:extLst>
          </p:cNvPr>
          <p:cNvSpPr txBox="1">
            <a:spLocks/>
          </p:cNvSpPr>
          <p:nvPr/>
        </p:nvSpPr>
        <p:spPr>
          <a:xfrm>
            <a:off x="867611" y="1876425"/>
            <a:ext cx="9296400" cy="761999"/>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100" kern="0" dirty="0">
                <a:solidFill>
                  <a:srgbClr val="418FDE"/>
                </a:solidFill>
              </a:rPr>
              <a:t>Updated – November 2019</a:t>
            </a:r>
          </a:p>
        </p:txBody>
      </p:sp>
      <p:cxnSp>
        <p:nvCxnSpPr>
          <p:cNvPr id="6" name="Straight Connector 5">
            <a:extLst>
              <a:ext uri="{FF2B5EF4-FFF2-40B4-BE49-F238E27FC236}">
                <a16:creationId xmlns:a16="http://schemas.microsoft.com/office/drawing/2014/main" id="{B70CD59F-01D4-42B5-8862-03D187E553B0}"/>
              </a:ext>
            </a:extLst>
          </p:cNvPr>
          <p:cNvCxnSpPr/>
          <p:nvPr/>
        </p:nvCxnSpPr>
        <p:spPr>
          <a:xfrm>
            <a:off x="850900" y="733425"/>
            <a:ext cx="9067800" cy="0"/>
          </a:xfrm>
          <a:prstGeom prst="line">
            <a:avLst/>
          </a:prstGeom>
          <a:ln w="38100">
            <a:solidFill>
              <a:srgbClr val="418FDE"/>
            </a:solidFill>
          </a:ln>
        </p:spPr>
        <p:style>
          <a:lnRef idx="1">
            <a:schemeClr val="accent1"/>
          </a:lnRef>
          <a:fillRef idx="0">
            <a:schemeClr val="accent1"/>
          </a:fillRef>
          <a:effectRef idx="0">
            <a:schemeClr val="accent1"/>
          </a:effectRef>
          <a:fontRef idx="minor">
            <a:schemeClr val="tx1"/>
          </a:fontRef>
        </p:style>
      </p:cxn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20057" y="2705098"/>
            <a:ext cx="1600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CLUSTERS</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59589" y="2181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pic>
        <p:nvPicPr>
          <p:cNvPr id="9" name="Graphic 8">
            <a:extLst>
              <a:ext uri="{FF2B5EF4-FFF2-40B4-BE49-F238E27FC236}">
                <a16:creationId xmlns:a16="http://schemas.microsoft.com/office/drawing/2014/main" id="{80D15152-D562-49BD-A1B4-B6EA123DC3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9017" y="3114675"/>
            <a:ext cx="457200" cy="419100"/>
          </a:xfrm>
          <a:prstGeom prst="rect">
            <a:avLst/>
          </a:prstGeom>
        </p:spPr>
      </p:pic>
      <p:pic>
        <p:nvPicPr>
          <p:cNvPr id="47" name="Graphic 46">
            <a:extLst>
              <a:ext uri="{FF2B5EF4-FFF2-40B4-BE49-F238E27FC236}">
                <a16:creationId xmlns:a16="http://schemas.microsoft.com/office/drawing/2014/main" id="{82F6D3D1-EA0A-41BC-A568-48380C4AEE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62649" y="3109913"/>
            <a:ext cx="457200" cy="428625"/>
          </a:xfrm>
          <a:prstGeom prst="rect">
            <a:avLst/>
          </a:prstGeom>
        </p:spPr>
      </p:pic>
      <p:pic>
        <p:nvPicPr>
          <p:cNvPr id="48" name="Graphic 47">
            <a:extLst>
              <a:ext uri="{FF2B5EF4-FFF2-40B4-BE49-F238E27FC236}">
                <a16:creationId xmlns:a16="http://schemas.microsoft.com/office/drawing/2014/main" id="{E2E41F78-51BF-467C-B8C9-B4D546DD78E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88740" y="3124200"/>
            <a:ext cx="323850" cy="400050"/>
          </a:xfrm>
          <a:prstGeom prst="rect">
            <a:avLst/>
          </a:prstGeom>
        </p:spPr>
      </p:pic>
      <p:pic>
        <p:nvPicPr>
          <p:cNvPr id="49" name="Graphic 48">
            <a:extLst>
              <a:ext uri="{FF2B5EF4-FFF2-40B4-BE49-F238E27FC236}">
                <a16:creationId xmlns:a16="http://schemas.microsoft.com/office/drawing/2014/main" id="{175158C4-B623-4D98-B5BD-5D9059C43B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22838" y="3124200"/>
            <a:ext cx="342900" cy="428625"/>
          </a:xfrm>
          <a:prstGeom prst="rect">
            <a:avLst/>
          </a:prstGeom>
        </p:spPr>
      </p:pic>
      <p:pic>
        <p:nvPicPr>
          <p:cNvPr id="50" name="Graphic 49">
            <a:extLst>
              <a:ext uri="{FF2B5EF4-FFF2-40B4-BE49-F238E27FC236}">
                <a16:creationId xmlns:a16="http://schemas.microsoft.com/office/drawing/2014/main" id="{03804B8A-2214-4CBA-B7FA-C8F5A9A233D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672820" y="3148013"/>
            <a:ext cx="457200" cy="352425"/>
          </a:xfrm>
          <a:prstGeom prst="rect">
            <a:avLst/>
          </a:prstGeom>
        </p:spPr>
      </p:pic>
      <p:pic>
        <p:nvPicPr>
          <p:cNvPr id="51" name="Graphic 50">
            <a:extLst>
              <a:ext uri="{FF2B5EF4-FFF2-40B4-BE49-F238E27FC236}">
                <a16:creationId xmlns:a16="http://schemas.microsoft.com/office/drawing/2014/main" id="{4505134F-C151-4B3C-A212-157E191BCDD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46895" y="3095625"/>
            <a:ext cx="323850" cy="457200"/>
          </a:xfrm>
          <a:prstGeom prst="rect">
            <a:avLst/>
          </a:prstGeom>
        </p:spPr>
      </p:pic>
      <p:pic>
        <p:nvPicPr>
          <p:cNvPr id="52" name="Graphic 51">
            <a:extLst>
              <a:ext uri="{FF2B5EF4-FFF2-40B4-BE49-F238E27FC236}">
                <a16:creationId xmlns:a16="http://schemas.microsoft.com/office/drawing/2014/main" id="{76319971-D03F-4E3C-B6A5-02418EAF74D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56597" y="3123519"/>
            <a:ext cx="457200" cy="371475"/>
          </a:xfrm>
          <a:prstGeom prst="rect">
            <a:avLst/>
          </a:prstGeom>
        </p:spPr>
      </p:pic>
      <p:pic>
        <p:nvPicPr>
          <p:cNvPr id="53" name="Graphic 52">
            <a:extLst>
              <a:ext uri="{FF2B5EF4-FFF2-40B4-BE49-F238E27FC236}">
                <a16:creationId xmlns:a16="http://schemas.microsoft.com/office/drawing/2014/main" id="{D4E05AAF-0254-4582-A120-4DEC715FCEA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30672" y="3102837"/>
            <a:ext cx="342900" cy="457200"/>
          </a:xfrm>
          <a:prstGeom prst="rect">
            <a:avLst/>
          </a:prstGeom>
        </p:spPr>
      </p:pic>
      <p:pic>
        <p:nvPicPr>
          <p:cNvPr id="54" name="Graphic 53">
            <a:extLst>
              <a:ext uri="{FF2B5EF4-FFF2-40B4-BE49-F238E27FC236}">
                <a16:creationId xmlns:a16="http://schemas.microsoft.com/office/drawing/2014/main" id="{E979768D-D443-40FB-AE68-791ACDCC70C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282668" y="3080657"/>
            <a:ext cx="457200" cy="457200"/>
          </a:xfrm>
          <a:prstGeom prst="rect">
            <a:avLst/>
          </a:prstGeom>
        </p:spPr>
      </p:pic>
      <p:pic>
        <p:nvPicPr>
          <p:cNvPr id="55" name="Graphic 54">
            <a:extLst>
              <a:ext uri="{FF2B5EF4-FFF2-40B4-BE49-F238E27FC236}">
                <a16:creationId xmlns:a16="http://schemas.microsoft.com/office/drawing/2014/main" id="{0DDED370-932C-4540-8781-07880071C10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17183" y="3095625"/>
            <a:ext cx="457200" cy="457200"/>
          </a:xfrm>
          <a:prstGeom prst="rect">
            <a:avLst/>
          </a:prstGeom>
        </p:spPr>
      </p:pic>
      <p:pic>
        <p:nvPicPr>
          <p:cNvPr id="56" name="Graphic 55">
            <a:extLst>
              <a:ext uri="{FF2B5EF4-FFF2-40B4-BE49-F238E27FC236}">
                <a16:creationId xmlns:a16="http://schemas.microsoft.com/office/drawing/2014/main" id="{B56DB50C-16BA-4668-AA63-5B08F289447E}"/>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19017" y="4019552"/>
            <a:ext cx="457200" cy="457200"/>
          </a:xfrm>
          <a:prstGeom prst="rect">
            <a:avLst/>
          </a:prstGeom>
        </p:spPr>
      </p:pic>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778710" y="5450931"/>
            <a:ext cx="1600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OTHER SECTORS</a:t>
            </a:r>
          </a:p>
        </p:txBody>
      </p:sp>
      <p:pic>
        <p:nvPicPr>
          <p:cNvPr id="58" name="Graphic 57">
            <a:extLst>
              <a:ext uri="{FF2B5EF4-FFF2-40B4-BE49-F238E27FC236}">
                <a16:creationId xmlns:a16="http://schemas.microsoft.com/office/drawing/2014/main" id="{57222997-9F63-4137-A399-BDA4DE6088E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48456" y="5838825"/>
            <a:ext cx="400050" cy="457200"/>
          </a:xfrm>
          <a:prstGeom prst="rect">
            <a:avLst/>
          </a:prstGeom>
        </p:spPr>
      </p:pic>
      <p:pic>
        <p:nvPicPr>
          <p:cNvPr id="59" name="Graphic 58">
            <a:extLst>
              <a:ext uri="{FF2B5EF4-FFF2-40B4-BE49-F238E27FC236}">
                <a16:creationId xmlns:a16="http://schemas.microsoft.com/office/drawing/2014/main" id="{0E8B12F3-44FA-4801-977A-2A818F3B443E}"/>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921297" y="5847261"/>
            <a:ext cx="457200" cy="457200"/>
          </a:xfrm>
          <a:prstGeom prst="rect">
            <a:avLst/>
          </a:prstGeom>
        </p:spPr>
      </p:pic>
      <p:pic>
        <p:nvPicPr>
          <p:cNvPr id="60" name="Graphic 59">
            <a:extLst>
              <a:ext uri="{FF2B5EF4-FFF2-40B4-BE49-F238E27FC236}">
                <a16:creationId xmlns:a16="http://schemas.microsoft.com/office/drawing/2014/main" id="{E2EC10F5-9467-45FA-80CF-B2DB9296DA1F}"/>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2780297" y="5872163"/>
            <a:ext cx="457200" cy="390525"/>
          </a:xfrm>
          <a:prstGeom prst="rect">
            <a:avLst/>
          </a:prstGeom>
        </p:spPr>
      </p:pic>
      <p:pic>
        <p:nvPicPr>
          <p:cNvPr id="61" name="Graphic 60">
            <a:extLst>
              <a:ext uri="{FF2B5EF4-FFF2-40B4-BE49-F238E27FC236}">
                <a16:creationId xmlns:a16="http://schemas.microsoft.com/office/drawing/2014/main" id="{75B06DC0-EAEB-4BE0-8985-556680149B12}"/>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3765688" y="5847261"/>
            <a:ext cx="457200" cy="457200"/>
          </a:xfrm>
          <a:prstGeom prst="rect">
            <a:avLst/>
          </a:prstGeom>
        </p:spPr>
      </p:pic>
      <p:pic>
        <p:nvPicPr>
          <p:cNvPr id="62" name="Graphic 61">
            <a:extLst>
              <a:ext uri="{FF2B5EF4-FFF2-40B4-BE49-F238E27FC236}">
                <a16:creationId xmlns:a16="http://schemas.microsoft.com/office/drawing/2014/main" id="{6281601E-B34C-4A11-B45D-9D3612E9E12A}"/>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616896" y="5847261"/>
            <a:ext cx="457200" cy="457200"/>
          </a:xfrm>
          <a:prstGeom prst="rect">
            <a:avLst/>
          </a:prstGeom>
        </p:spPr>
      </p:pic>
      <p:pic>
        <p:nvPicPr>
          <p:cNvPr id="63" name="Graphic 62">
            <a:extLst>
              <a:ext uri="{FF2B5EF4-FFF2-40B4-BE49-F238E27FC236}">
                <a16:creationId xmlns:a16="http://schemas.microsoft.com/office/drawing/2014/main" id="{B1B07AEB-163F-4550-9574-D950A9D941EA}"/>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5608154" y="5971086"/>
            <a:ext cx="457200" cy="209550"/>
          </a:xfrm>
          <a:prstGeom prst="rect">
            <a:avLst/>
          </a:prstGeom>
        </p:spPr>
      </p:pic>
      <p:pic>
        <p:nvPicPr>
          <p:cNvPr id="64" name="Graphic 63">
            <a:extLst>
              <a:ext uri="{FF2B5EF4-FFF2-40B4-BE49-F238E27FC236}">
                <a16:creationId xmlns:a16="http://schemas.microsoft.com/office/drawing/2014/main" id="{AE3590FC-1A54-445A-9163-AF899D8B0658}"/>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6475667" y="5847261"/>
            <a:ext cx="457200" cy="457200"/>
          </a:xfrm>
          <a:prstGeom prst="rect">
            <a:avLst/>
          </a:prstGeom>
        </p:spPr>
      </p:pic>
      <p:pic>
        <p:nvPicPr>
          <p:cNvPr id="65" name="Graphic 64">
            <a:extLst>
              <a:ext uri="{FF2B5EF4-FFF2-40B4-BE49-F238E27FC236}">
                <a16:creationId xmlns:a16="http://schemas.microsoft.com/office/drawing/2014/main" id="{3A492A59-3894-4812-AE6D-FB766A72A01E}"/>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7422263" y="5838825"/>
            <a:ext cx="457200" cy="457200"/>
          </a:xfrm>
          <a:prstGeom prst="rect">
            <a:avLst/>
          </a:prstGeom>
        </p:spPr>
      </p:pic>
      <p:pic>
        <p:nvPicPr>
          <p:cNvPr id="66" name="Graphic 65">
            <a:extLst>
              <a:ext uri="{FF2B5EF4-FFF2-40B4-BE49-F238E27FC236}">
                <a16:creationId xmlns:a16="http://schemas.microsoft.com/office/drawing/2014/main" id="{019E632A-4A9A-409F-8066-CFC795C9ACAD}"/>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8349751" y="5875836"/>
            <a:ext cx="304800" cy="400050"/>
          </a:xfrm>
          <a:prstGeom prst="rect">
            <a:avLst/>
          </a:prstGeom>
        </p:spPr>
      </p:pic>
      <p:sp>
        <p:nvSpPr>
          <p:cNvPr id="30" name="Text Placeholder 1">
            <a:extLst>
              <a:ext uri="{FF2B5EF4-FFF2-40B4-BE49-F238E27FC236}">
                <a16:creationId xmlns:a16="http://schemas.microsoft.com/office/drawing/2014/main" id="{D68CD14B-382A-4F61-8755-3F50617163FE}"/>
              </a:ext>
            </a:extLst>
          </p:cNvPr>
          <p:cNvSpPr txBox="1">
            <a:spLocks/>
          </p:cNvSpPr>
          <p:nvPr/>
        </p:nvSpPr>
        <p:spPr>
          <a:xfrm>
            <a:off x="622300" y="3634856"/>
            <a:ext cx="11430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CAMP COORDINATION AND CAMP MANAGEMENT</a:t>
            </a:r>
          </a:p>
        </p:txBody>
      </p:sp>
      <p:sp>
        <p:nvSpPr>
          <p:cNvPr id="31" name="Text Placeholder 1">
            <a:extLst>
              <a:ext uri="{FF2B5EF4-FFF2-40B4-BE49-F238E27FC236}">
                <a16:creationId xmlns:a16="http://schemas.microsoft.com/office/drawing/2014/main" id="{E6F21174-5785-4B81-9A00-2C2B12BD7956}"/>
              </a:ext>
            </a:extLst>
          </p:cNvPr>
          <p:cNvSpPr txBox="1">
            <a:spLocks/>
          </p:cNvSpPr>
          <p:nvPr/>
        </p:nvSpPr>
        <p:spPr>
          <a:xfrm>
            <a:off x="1552743" y="3629025"/>
            <a:ext cx="11430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EARLY</a:t>
            </a:r>
          </a:p>
          <a:p>
            <a:pPr algn="ctr" defTabSz="914400"/>
            <a:r>
              <a:rPr lang="en-US" sz="800" kern="0" dirty="0">
                <a:latin typeface="Roboto Condensed" panose="02000000000000000000" pitchFamily="2" charset="0"/>
                <a:ea typeface="Roboto Condensed" panose="02000000000000000000" pitchFamily="2" charset="0"/>
              </a:rPr>
              <a:t>RECOVERY</a:t>
            </a:r>
          </a:p>
        </p:txBody>
      </p:sp>
      <p:sp>
        <p:nvSpPr>
          <p:cNvPr id="32" name="Text Placeholder 1">
            <a:extLst>
              <a:ext uri="{FF2B5EF4-FFF2-40B4-BE49-F238E27FC236}">
                <a16:creationId xmlns:a16="http://schemas.microsoft.com/office/drawing/2014/main" id="{262AFE17-88EC-48A7-B797-6DEA29B56944}"/>
              </a:ext>
            </a:extLst>
          </p:cNvPr>
          <p:cNvSpPr txBox="1">
            <a:spLocks/>
          </p:cNvSpPr>
          <p:nvPr/>
        </p:nvSpPr>
        <p:spPr>
          <a:xfrm>
            <a:off x="2593464" y="3660804"/>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EDUCATION</a:t>
            </a:r>
          </a:p>
        </p:txBody>
      </p:sp>
      <p:sp>
        <p:nvSpPr>
          <p:cNvPr id="33" name="Text Placeholder 1">
            <a:extLst>
              <a:ext uri="{FF2B5EF4-FFF2-40B4-BE49-F238E27FC236}">
                <a16:creationId xmlns:a16="http://schemas.microsoft.com/office/drawing/2014/main" id="{687BDD01-D89A-443B-80CB-E2AE014A9BDC}"/>
              </a:ext>
            </a:extLst>
          </p:cNvPr>
          <p:cNvSpPr txBox="1">
            <a:spLocks/>
          </p:cNvSpPr>
          <p:nvPr/>
        </p:nvSpPr>
        <p:spPr>
          <a:xfrm>
            <a:off x="3473895" y="3660804"/>
            <a:ext cx="1050648"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EMERGENCY</a:t>
            </a:r>
          </a:p>
          <a:p>
            <a:pPr algn="ctr" defTabSz="914400"/>
            <a:r>
              <a:rPr lang="en-US" sz="800" kern="0" dirty="0">
                <a:latin typeface="Roboto Condensed" panose="02000000000000000000" pitchFamily="2" charset="0"/>
                <a:ea typeface="Roboto Condensed" panose="02000000000000000000" pitchFamily="2" charset="0"/>
              </a:rPr>
              <a:t>TELECOMMUNICATIONS</a:t>
            </a:r>
          </a:p>
        </p:txBody>
      </p:sp>
      <p:sp>
        <p:nvSpPr>
          <p:cNvPr id="34" name="Text Placeholder 1">
            <a:extLst>
              <a:ext uri="{FF2B5EF4-FFF2-40B4-BE49-F238E27FC236}">
                <a16:creationId xmlns:a16="http://schemas.microsoft.com/office/drawing/2014/main" id="{3C981E19-DAE6-4AEC-9C1A-D59F12DCCE56}"/>
              </a:ext>
            </a:extLst>
          </p:cNvPr>
          <p:cNvSpPr txBox="1">
            <a:spLocks/>
          </p:cNvSpPr>
          <p:nvPr/>
        </p:nvSpPr>
        <p:spPr>
          <a:xfrm>
            <a:off x="4422265" y="3660804"/>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FOOD</a:t>
            </a:r>
          </a:p>
          <a:p>
            <a:pPr algn="ctr" defTabSz="914400"/>
            <a:r>
              <a:rPr lang="en-US" sz="800" kern="0" dirty="0">
                <a:latin typeface="Roboto Condensed" panose="02000000000000000000" pitchFamily="2" charset="0"/>
                <a:ea typeface="Roboto Condensed" panose="02000000000000000000" pitchFamily="2" charset="0"/>
              </a:rPr>
              <a:t>SECURITY</a:t>
            </a:r>
          </a:p>
        </p:txBody>
      </p:sp>
      <p:sp>
        <p:nvSpPr>
          <p:cNvPr id="35" name="Text Placeholder 1">
            <a:extLst>
              <a:ext uri="{FF2B5EF4-FFF2-40B4-BE49-F238E27FC236}">
                <a16:creationId xmlns:a16="http://schemas.microsoft.com/office/drawing/2014/main" id="{198B6455-5604-41D3-BE0E-42561D7F1C11}"/>
              </a:ext>
            </a:extLst>
          </p:cNvPr>
          <p:cNvSpPr txBox="1">
            <a:spLocks/>
          </p:cNvSpPr>
          <p:nvPr/>
        </p:nvSpPr>
        <p:spPr>
          <a:xfrm>
            <a:off x="534670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a:t>
            </a:r>
          </a:p>
        </p:txBody>
      </p:sp>
      <p:sp>
        <p:nvSpPr>
          <p:cNvPr id="36" name="Text Placeholder 1">
            <a:extLst>
              <a:ext uri="{FF2B5EF4-FFF2-40B4-BE49-F238E27FC236}">
                <a16:creationId xmlns:a16="http://schemas.microsoft.com/office/drawing/2014/main" id="{148106B7-3BEE-4BDF-8DD7-441913874710}"/>
              </a:ext>
            </a:extLst>
          </p:cNvPr>
          <p:cNvSpPr txBox="1">
            <a:spLocks/>
          </p:cNvSpPr>
          <p:nvPr/>
        </p:nvSpPr>
        <p:spPr>
          <a:xfrm>
            <a:off x="626110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LOGISTICS</a:t>
            </a:r>
          </a:p>
        </p:txBody>
      </p:sp>
      <p:sp>
        <p:nvSpPr>
          <p:cNvPr id="37" name="Text Placeholder 1">
            <a:extLst>
              <a:ext uri="{FF2B5EF4-FFF2-40B4-BE49-F238E27FC236}">
                <a16:creationId xmlns:a16="http://schemas.microsoft.com/office/drawing/2014/main" id="{E044ED99-C94E-4645-897A-88BB01A942E4}"/>
              </a:ext>
            </a:extLst>
          </p:cNvPr>
          <p:cNvSpPr txBox="1">
            <a:spLocks/>
          </p:cNvSpPr>
          <p:nvPr/>
        </p:nvSpPr>
        <p:spPr>
          <a:xfrm>
            <a:off x="717550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NUTRITION</a:t>
            </a:r>
          </a:p>
        </p:txBody>
      </p:sp>
      <p:sp>
        <p:nvSpPr>
          <p:cNvPr id="38" name="Text Placeholder 1">
            <a:extLst>
              <a:ext uri="{FF2B5EF4-FFF2-40B4-BE49-F238E27FC236}">
                <a16:creationId xmlns:a16="http://schemas.microsoft.com/office/drawing/2014/main" id="{BEB2679A-18E1-440D-A9A4-34C72FDCE609}"/>
              </a:ext>
            </a:extLst>
          </p:cNvPr>
          <p:cNvSpPr txBox="1">
            <a:spLocks/>
          </p:cNvSpPr>
          <p:nvPr/>
        </p:nvSpPr>
        <p:spPr>
          <a:xfrm>
            <a:off x="8089900" y="364491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PROTECTION</a:t>
            </a:r>
          </a:p>
        </p:txBody>
      </p:sp>
      <p:sp>
        <p:nvSpPr>
          <p:cNvPr id="39" name="Text Placeholder 1">
            <a:extLst>
              <a:ext uri="{FF2B5EF4-FFF2-40B4-BE49-F238E27FC236}">
                <a16:creationId xmlns:a16="http://schemas.microsoft.com/office/drawing/2014/main" id="{D5A6C573-8FCD-41DA-9DAB-80672587FEF3}"/>
              </a:ext>
            </a:extLst>
          </p:cNvPr>
          <p:cNvSpPr txBox="1">
            <a:spLocks/>
          </p:cNvSpPr>
          <p:nvPr/>
        </p:nvSpPr>
        <p:spPr>
          <a:xfrm>
            <a:off x="9004300" y="364491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SHELTER</a:t>
            </a:r>
          </a:p>
        </p:txBody>
      </p:sp>
      <p:sp>
        <p:nvSpPr>
          <p:cNvPr id="40" name="Text Placeholder 1">
            <a:extLst>
              <a:ext uri="{FF2B5EF4-FFF2-40B4-BE49-F238E27FC236}">
                <a16:creationId xmlns:a16="http://schemas.microsoft.com/office/drawing/2014/main" id="{65E408D5-C103-4BD7-A7C1-0F0CD6DC2170}"/>
              </a:ext>
            </a:extLst>
          </p:cNvPr>
          <p:cNvSpPr txBox="1">
            <a:spLocks/>
          </p:cNvSpPr>
          <p:nvPr/>
        </p:nvSpPr>
        <p:spPr>
          <a:xfrm>
            <a:off x="736600" y="459056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WATER, SANITATION</a:t>
            </a:r>
          </a:p>
          <a:p>
            <a:pPr algn="ctr" defTabSz="914400"/>
            <a:r>
              <a:rPr lang="en-US" sz="800" kern="0" dirty="0">
                <a:latin typeface="Roboto Condensed" panose="02000000000000000000" pitchFamily="2" charset="0"/>
                <a:ea typeface="Roboto Condensed" panose="02000000000000000000" pitchFamily="2" charset="0"/>
              </a:rPr>
              <a:t>AND HYGIENE</a:t>
            </a:r>
          </a:p>
        </p:txBody>
      </p:sp>
      <p:sp>
        <p:nvSpPr>
          <p:cNvPr id="41" name="Text Placeholder 1">
            <a:extLst>
              <a:ext uri="{FF2B5EF4-FFF2-40B4-BE49-F238E27FC236}">
                <a16:creationId xmlns:a16="http://schemas.microsoft.com/office/drawing/2014/main" id="{72815D69-5163-4AB5-8C92-34E28D8EACF1}"/>
              </a:ext>
            </a:extLst>
          </p:cNvPr>
          <p:cNvSpPr txBox="1">
            <a:spLocks/>
          </p:cNvSpPr>
          <p:nvPr/>
        </p:nvSpPr>
        <p:spPr>
          <a:xfrm>
            <a:off x="758820"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AGRICULTURE</a:t>
            </a:r>
          </a:p>
        </p:txBody>
      </p:sp>
      <p:sp>
        <p:nvSpPr>
          <p:cNvPr id="42" name="Text Placeholder 1">
            <a:extLst>
              <a:ext uri="{FF2B5EF4-FFF2-40B4-BE49-F238E27FC236}">
                <a16:creationId xmlns:a16="http://schemas.microsoft.com/office/drawing/2014/main" id="{6E30B5DA-08EA-45E2-88C4-04590958295E}"/>
              </a:ext>
            </a:extLst>
          </p:cNvPr>
          <p:cNvSpPr txBox="1">
            <a:spLocks/>
          </p:cNvSpPr>
          <p:nvPr/>
        </p:nvSpPr>
        <p:spPr>
          <a:xfrm>
            <a:off x="169269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CHILD PROTECTION</a:t>
            </a:r>
          </a:p>
        </p:txBody>
      </p:sp>
      <p:sp>
        <p:nvSpPr>
          <p:cNvPr id="43" name="Text Placeholder 1">
            <a:extLst>
              <a:ext uri="{FF2B5EF4-FFF2-40B4-BE49-F238E27FC236}">
                <a16:creationId xmlns:a16="http://schemas.microsoft.com/office/drawing/2014/main" id="{9EADAD09-ABA1-49BC-B29D-6166EC673026}"/>
              </a:ext>
            </a:extLst>
          </p:cNvPr>
          <p:cNvSpPr txBox="1">
            <a:spLocks/>
          </p:cNvSpPr>
          <p:nvPr/>
        </p:nvSpPr>
        <p:spPr>
          <a:xfrm>
            <a:off x="2614261"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CHILD CARE/</a:t>
            </a:r>
          </a:p>
          <a:p>
            <a:pPr algn="ctr" defTabSz="914400"/>
            <a:r>
              <a:rPr lang="en-US" sz="800" kern="0" dirty="0">
                <a:latin typeface="Roboto Condensed" panose="02000000000000000000" pitchFamily="2" charset="0"/>
                <a:ea typeface="Roboto Condensed" panose="02000000000000000000" pitchFamily="2" charset="0"/>
              </a:rPr>
              <a:t>CHILD FRIENDLY</a:t>
            </a:r>
          </a:p>
        </p:txBody>
      </p:sp>
      <p:sp>
        <p:nvSpPr>
          <p:cNvPr id="44" name="Text Placeholder 1">
            <a:extLst>
              <a:ext uri="{FF2B5EF4-FFF2-40B4-BE49-F238E27FC236}">
                <a16:creationId xmlns:a16="http://schemas.microsoft.com/office/drawing/2014/main" id="{34630DAB-DC43-49D3-8885-3FA537FDDD98}"/>
              </a:ext>
            </a:extLst>
          </p:cNvPr>
          <p:cNvSpPr txBox="1">
            <a:spLocks/>
          </p:cNvSpPr>
          <p:nvPr/>
        </p:nvSpPr>
        <p:spPr>
          <a:xfrm>
            <a:off x="3548138"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COORDINATION</a:t>
            </a:r>
          </a:p>
        </p:txBody>
      </p:sp>
      <p:sp>
        <p:nvSpPr>
          <p:cNvPr id="45" name="Text Placeholder 1">
            <a:extLst>
              <a:ext uri="{FF2B5EF4-FFF2-40B4-BE49-F238E27FC236}">
                <a16:creationId xmlns:a16="http://schemas.microsoft.com/office/drawing/2014/main" id="{BA6EC854-51AF-434A-AA3D-5EF5EFC4EFB0}"/>
              </a:ext>
            </a:extLst>
          </p:cNvPr>
          <p:cNvSpPr txBox="1">
            <a:spLocks/>
          </p:cNvSpPr>
          <p:nvPr/>
        </p:nvSpPr>
        <p:spPr>
          <a:xfrm>
            <a:off x="4432300" y="6399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ENVIRONMENT</a:t>
            </a:r>
          </a:p>
        </p:txBody>
      </p:sp>
      <p:sp>
        <p:nvSpPr>
          <p:cNvPr id="46" name="Text Placeholder 1">
            <a:extLst>
              <a:ext uri="{FF2B5EF4-FFF2-40B4-BE49-F238E27FC236}">
                <a16:creationId xmlns:a16="http://schemas.microsoft.com/office/drawing/2014/main" id="{38CA6CEC-2A8B-483A-8837-64168017C7EE}"/>
              </a:ext>
            </a:extLst>
          </p:cNvPr>
          <p:cNvSpPr txBox="1">
            <a:spLocks/>
          </p:cNvSpPr>
          <p:nvPr/>
        </p:nvSpPr>
        <p:spPr>
          <a:xfrm>
            <a:off x="5366177" y="6399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FISHERY</a:t>
            </a:r>
          </a:p>
        </p:txBody>
      </p:sp>
      <p:sp>
        <p:nvSpPr>
          <p:cNvPr id="67" name="Text Placeholder 1">
            <a:extLst>
              <a:ext uri="{FF2B5EF4-FFF2-40B4-BE49-F238E27FC236}">
                <a16:creationId xmlns:a16="http://schemas.microsoft.com/office/drawing/2014/main" id="{4CB90EF0-CC13-424D-B35B-9CD22C190EC5}"/>
              </a:ext>
            </a:extLst>
          </p:cNvPr>
          <p:cNvSpPr txBox="1">
            <a:spLocks/>
          </p:cNvSpPr>
          <p:nvPr/>
        </p:nvSpPr>
        <p:spPr>
          <a:xfrm>
            <a:off x="6287741" y="6399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MULTI-CLUSTER/</a:t>
            </a:r>
          </a:p>
          <a:p>
            <a:pPr algn="ctr" defTabSz="914400"/>
            <a:r>
              <a:rPr lang="en-US" sz="800" kern="0" dirty="0">
                <a:latin typeface="Roboto Condensed" panose="02000000000000000000" pitchFamily="2" charset="0"/>
                <a:ea typeface="Roboto Condensed" panose="02000000000000000000" pitchFamily="2" charset="0"/>
              </a:rPr>
              <a:t>MULTI-SECTOR</a:t>
            </a:r>
          </a:p>
        </p:txBody>
      </p:sp>
      <p:sp>
        <p:nvSpPr>
          <p:cNvPr id="68" name="Text Placeholder 1">
            <a:extLst>
              <a:ext uri="{FF2B5EF4-FFF2-40B4-BE49-F238E27FC236}">
                <a16:creationId xmlns:a16="http://schemas.microsoft.com/office/drawing/2014/main" id="{751C16B5-95D9-41F2-A9F2-3BAF2E363884}"/>
              </a:ext>
            </a:extLst>
          </p:cNvPr>
          <p:cNvSpPr txBox="1">
            <a:spLocks/>
          </p:cNvSpPr>
          <p:nvPr/>
        </p:nvSpPr>
        <p:spPr>
          <a:xfrm>
            <a:off x="7221618" y="639994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RULE OF LAW</a:t>
            </a:r>
          </a:p>
          <a:p>
            <a:pPr algn="ctr" defTabSz="914400"/>
            <a:r>
              <a:rPr lang="en-US" sz="800" kern="0" dirty="0">
                <a:latin typeface="Roboto Condensed" panose="02000000000000000000" pitchFamily="2" charset="0"/>
                <a:ea typeface="Roboto Condensed" panose="02000000000000000000" pitchFamily="2" charset="0"/>
              </a:rPr>
              <a:t>AND JUSTICE</a:t>
            </a:r>
          </a:p>
        </p:txBody>
      </p:sp>
      <p:sp>
        <p:nvSpPr>
          <p:cNvPr id="69" name="Text Placeholder 1">
            <a:extLst>
              <a:ext uri="{FF2B5EF4-FFF2-40B4-BE49-F238E27FC236}">
                <a16:creationId xmlns:a16="http://schemas.microsoft.com/office/drawing/2014/main" id="{C451FEAA-90B4-48E2-9501-DADD9F265B70}"/>
              </a:ext>
            </a:extLst>
          </p:cNvPr>
          <p:cNvSpPr txBox="1">
            <a:spLocks/>
          </p:cNvSpPr>
          <p:nvPr/>
        </p:nvSpPr>
        <p:spPr>
          <a:xfrm>
            <a:off x="8077678" y="639994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SAFETY</a:t>
            </a:r>
          </a:p>
          <a:p>
            <a:pPr algn="ctr" defTabSz="914400"/>
            <a:r>
              <a:rPr lang="en-US" sz="800" kern="0" dirty="0">
                <a:latin typeface="Roboto Condensed" panose="02000000000000000000" pitchFamily="2" charset="0"/>
                <a:ea typeface="Roboto Condensed" panose="02000000000000000000" pitchFamily="2" charset="0"/>
              </a:rPr>
              <a:t>AND SECURITY</a:t>
            </a:r>
          </a:p>
        </p:txBody>
      </p:sp>
    </p:spTree>
    <p:extLst>
      <p:ext uri="{BB962C8B-B14F-4D97-AF65-F5344CB8AC3E}">
        <p14:creationId xmlns:p14="http://schemas.microsoft.com/office/powerpoint/2010/main" val="2632113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8"/>
            <a:ext cx="9296400" cy="761999"/>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DISASTERS/HAZARDS AND CRISES</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771794" y="5454832"/>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SOCIOECONOMIC AND DEVELOPMENT</a:t>
            </a:r>
          </a:p>
        </p:txBody>
      </p:sp>
      <p:pic>
        <p:nvPicPr>
          <p:cNvPr id="3" name="Graphic 2">
            <a:extLst>
              <a:ext uri="{FF2B5EF4-FFF2-40B4-BE49-F238E27FC236}">
                <a16:creationId xmlns:a16="http://schemas.microsoft.com/office/drawing/2014/main" id="{2B6F28B8-0B0F-4EB7-97F3-E4FE145823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3423" y="1268501"/>
            <a:ext cx="323850" cy="457200"/>
          </a:xfrm>
          <a:prstGeom prst="rect">
            <a:avLst/>
          </a:prstGeom>
        </p:spPr>
      </p:pic>
      <p:pic>
        <p:nvPicPr>
          <p:cNvPr id="10" name="Graphic 9">
            <a:extLst>
              <a:ext uri="{FF2B5EF4-FFF2-40B4-BE49-F238E27FC236}">
                <a16:creationId xmlns:a16="http://schemas.microsoft.com/office/drawing/2014/main" id="{B506A3C0-694A-4FD3-B503-F8872B6953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28918" y="1289045"/>
            <a:ext cx="457200" cy="457200"/>
          </a:xfrm>
          <a:prstGeom prst="rect">
            <a:avLst/>
          </a:prstGeom>
        </p:spPr>
      </p:pic>
      <p:pic>
        <p:nvPicPr>
          <p:cNvPr id="11" name="Graphic 10">
            <a:extLst>
              <a:ext uri="{FF2B5EF4-FFF2-40B4-BE49-F238E27FC236}">
                <a16:creationId xmlns:a16="http://schemas.microsoft.com/office/drawing/2014/main" id="{5B74ED30-E8F3-4731-8CD3-E04513ABB81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24191" y="1268501"/>
            <a:ext cx="457200" cy="457200"/>
          </a:xfrm>
          <a:prstGeom prst="rect">
            <a:avLst/>
          </a:prstGeom>
        </p:spPr>
      </p:pic>
      <p:pic>
        <p:nvPicPr>
          <p:cNvPr id="12" name="Graphic 11">
            <a:extLst>
              <a:ext uri="{FF2B5EF4-FFF2-40B4-BE49-F238E27FC236}">
                <a16:creationId xmlns:a16="http://schemas.microsoft.com/office/drawing/2014/main" id="{8D4D11A1-AF1E-4C4C-9406-3AF43A1B338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67774" y="1268501"/>
            <a:ext cx="457200" cy="457200"/>
          </a:xfrm>
          <a:prstGeom prst="rect">
            <a:avLst/>
          </a:prstGeom>
        </p:spPr>
      </p:pic>
      <p:pic>
        <p:nvPicPr>
          <p:cNvPr id="13" name="Graphic 12">
            <a:extLst>
              <a:ext uri="{FF2B5EF4-FFF2-40B4-BE49-F238E27FC236}">
                <a16:creationId xmlns:a16="http://schemas.microsoft.com/office/drawing/2014/main" id="{9885F332-F0D9-44C3-8A55-112FB2EE012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711357" y="1268501"/>
            <a:ext cx="381000" cy="457200"/>
          </a:xfrm>
          <a:prstGeom prst="rect">
            <a:avLst/>
          </a:prstGeom>
        </p:spPr>
      </p:pic>
      <p:pic>
        <p:nvPicPr>
          <p:cNvPr id="14" name="Graphic 13">
            <a:extLst>
              <a:ext uri="{FF2B5EF4-FFF2-40B4-BE49-F238E27FC236}">
                <a16:creationId xmlns:a16="http://schemas.microsoft.com/office/drawing/2014/main" id="{0FDAF614-29AB-401E-881B-B27F648CAE2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85383" y="1297076"/>
            <a:ext cx="457200" cy="400050"/>
          </a:xfrm>
          <a:prstGeom prst="rect">
            <a:avLst/>
          </a:prstGeom>
        </p:spPr>
      </p:pic>
      <p:pic>
        <p:nvPicPr>
          <p:cNvPr id="15" name="Graphic 14">
            <a:extLst>
              <a:ext uri="{FF2B5EF4-FFF2-40B4-BE49-F238E27FC236}">
                <a16:creationId xmlns:a16="http://schemas.microsoft.com/office/drawing/2014/main" id="{44ABCB8A-D9A0-41ED-B9E2-FABF452F402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539151" y="1268501"/>
            <a:ext cx="419100" cy="457200"/>
          </a:xfrm>
          <a:prstGeom prst="rect">
            <a:avLst/>
          </a:prstGeom>
        </p:spPr>
      </p:pic>
      <p:pic>
        <p:nvPicPr>
          <p:cNvPr id="16" name="Graphic 15">
            <a:extLst>
              <a:ext uri="{FF2B5EF4-FFF2-40B4-BE49-F238E27FC236}">
                <a16:creationId xmlns:a16="http://schemas.microsoft.com/office/drawing/2014/main" id="{468B739B-3BD0-45FC-A8BD-B31C599C40D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511239" y="1268501"/>
            <a:ext cx="323850" cy="457200"/>
          </a:xfrm>
          <a:prstGeom prst="rect">
            <a:avLst/>
          </a:prstGeom>
        </p:spPr>
      </p:pic>
      <p:pic>
        <p:nvPicPr>
          <p:cNvPr id="17" name="Graphic 16">
            <a:extLst>
              <a:ext uri="{FF2B5EF4-FFF2-40B4-BE49-F238E27FC236}">
                <a16:creationId xmlns:a16="http://schemas.microsoft.com/office/drawing/2014/main" id="{2E192FF3-F6BF-4A0F-BA38-1F3FCED9842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314055" y="1268501"/>
            <a:ext cx="457200" cy="457200"/>
          </a:xfrm>
          <a:prstGeom prst="rect">
            <a:avLst/>
          </a:prstGeom>
        </p:spPr>
      </p:pic>
      <p:pic>
        <p:nvPicPr>
          <p:cNvPr id="18" name="Graphic 17">
            <a:extLst>
              <a:ext uri="{FF2B5EF4-FFF2-40B4-BE49-F238E27FC236}">
                <a16:creationId xmlns:a16="http://schemas.microsoft.com/office/drawing/2014/main" id="{E2E4DC9D-3472-4366-A5FE-0C8F3BB8012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32900" y="1268501"/>
            <a:ext cx="457200" cy="457200"/>
          </a:xfrm>
          <a:prstGeom prst="rect">
            <a:avLst/>
          </a:prstGeom>
        </p:spPr>
      </p:pic>
      <p:pic>
        <p:nvPicPr>
          <p:cNvPr id="19" name="Graphic 18">
            <a:extLst>
              <a:ext uri="{FF2B5EF4-FFF2-40B4-BE49-F238E27FC236}">
                <a16:creationId xmlns:a16="http://schemas.microsoft.com/office/drawing/2014/main" id="{9352BDCD-802E-4A75-94F6-0423322C231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140159" y="2176871"/>
            <a:ext cx="323850" cy="457200"/>
          </a:xfrm>
          <a:prstGeom prst="rect">
            <a:avLst/>
          </a:prstGeom>
        </p:spPr>
      </p:pic>
      <p:pic>
        <p:nvPicPr>
          <p:cNvPr id="21" name="Graphic 20">
            <a:extLst>
              <a:ext uri="{FF2B5EF4-FFF2-40B4-BE49-F238E27FC236}">
                <a16:creationId xmlns:a16="http://schemas.microsoft.com/office/drawing/2014/main" id="{B1FF77BF-FC36-463F-9ADC-2E0C5895442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947976" y="2219325"/>
            <a:ext cx="457200" cy="381000"/>
          </a:xfrm>
          <a:prstGeom prst="rect">
            <a:avLst/>
          </a:prstGeom>
        </p:spPr>
      </p:pic>
      <p:pic>
        <p:nvPicPr>
          <p:cNvPr id="22" name="Graphic 21">
            <a:extLst>
              <a:ext uri="{FF2B5EF4-FFF2-40B4-BE49-F238E27FC236}">
                <a16:creationId xmlns:a16="http://schemas.microsoft.com/office/drawing/2014/main" id="{82EAD18E-AF76-4D64-A680-BB5300342FBB}"/>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2858591" y="2181225"/>
            <a:ext cx="457200" cy="457200"/>
          </a:xfrm>
          <a:prstGeom prst="rect">
            <a:avLst/>
          </a:prstGeom>
        </p:spPr>
      </p:pic>
      <p:pic>
        <p:nvPicPr>
          <p:cNvPr id="23" name="Graphic 22">
            <a:extLst>
              <a:ext uri="{FF2B5EF4-FFF2-40B4-BE49-F238E27FC236}">
                <a16:creationId xmlns:a16="http://schemas.microsoft.com/office/drawing/2014/main" id="{24431F60-82E1-46B8-A0B7-935CFC5329E4}"/>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3769206" y="2181225"/>
            <a:ext cx="457200" cy="457200"/>
          </a:xfrm>
          <a:prstGeom prst="rect">
            <a:avLst/>
          </a:prstGeom>
        </p:spPr>
      </p:pic>
      <p:pic>
        <p:nvPicPr>
          <p:cNvPr id="24" name="Graphic 23">
            <a:extLst>
              <a:ext uri="{FF2B5EF4-FFF2-40B4-BE49-F238E27FC236}">
                <a16:creationId xmlns:a16="http://schemas.microsoft.com/office/drawing/2014/main" id="{953CDA00-CE0F-4987-BD79-B9FBF401D87C}"/>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4679821" y="2205038"/>
            <a:ext cx="457200" cy="409575"/>
          </a:xfrm>
          <a:prstGeom prst="rect">
            <a:avLst/>
          </a:prstGeom>
        </p:spPr>
      </p:pic>
      <p:pic>
        <p:nvPicPr>
          <p:cNvPr id="25" name="Graphic 24">
            <a:extLst>
              <a:ext uri="{FF2B5EF4-FFF2-40B4-BE49-F238E27FC236}">
                <a16:creationId xmlns:a16="http://schemas.microsoft.com/office/drawing/2014/main" id="{F741A80B-B789-4688-B43C-730ADFF00A04}"/>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5590436" y="2181225"/>
            <a:ext cx="457200" cy="457200"/>
          </a:xfrm>
          <a:prstGeom prst="rect">
            <a:avLst/>
          </a:prstGeom>
        </p:spPr>
      </p:pic>
      <p:pic>
        <p:nvPicPr>
          <p:cNvPr id="26" name="Graphic 25">
            <a:extLst>
              <a:ext uri="{FF2B5EF4-FFF2-40B4-BE49-F238E27FC236}">
                <a16:creationId xmlns:a16="http://schemas.microsoft.com/office/drawing/2014/main" id="{FFEAC22F-2C18-4C51-9ACB-D961986814A3}"/>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485138" y="2237922"/>
            <a:ext cx="457200" cy="361950"/>
          </a:xfrm>
          <a:prstGeom prst="rect">
            <a:avLst/>
          </a:prstGeom>
        </p:spPr>
      </p:pic>
      <p:pic>
        <p:nvPicPr>
          <p:cNvPr id="27" name="Graphic 26">
            <a:extLst>
              <a:ext uri="{FF2B5EF4-FFF2-40B4-BE49-F238E27FC236}">
                <a16:creationId xmlns:a16="http://schemas.microsoft.com/office/drawing/2014/main" id="{00FA2239-EFA3-4455-9E9E-17283F1DE110}"/>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7395753" y="2214110"/>
            <a:ext cx="457200" cy="409575"/>
          </a:xfrm>
          <a:prstGeom prst="rect">
            <a:avLst/>
          </a:prstGeom>
        </p:spPr>
      </p:pic>
      <p:pic>
        <p:nvPicPr>
          <p:cNvPr id="28" name="Graphic 27">
            <a:extLst>
              <a:ext uri="{FF2B5EF4-FFF2-40B4-BE49-F238E27FC236}">
                <a16:creationId xmlns:a16="http://schemas.microsoft.com/office/drawing/2014/main" id="{922EA820-53E2-4006-A39D-13A45A24BA6F}"/>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8306372" y="2195060"/>
            <a:ext cx="457200" cy="447675"/>
          </a:xfrm>
          <a:prstGeom prst="rect">
            <a:avLst/>
          </a:prstGeom>
        </p:spPr>
      </p:pic>
      <p:pic>
        <p:nvPicPr>
          <p:cNvPr id="29" name="Graphic 28">
            <a:extLst>
              <a:ext uri="{FF2B5EF4-FFF2-40B4-BE49-F238E27FC236}">
                <a16:creationId xmlns:a16="http://schemas.microsoft.com/office/drawing/2014/main" id="{BC9DC16A-8638-4ED3-863D-512A7AC87367}"/>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1006809" y="3123985"/>
            <a:ext cx="457200" cy="457200"/>
          </a:xfrm>
          <a:prstGeom prst="rect">
            <a:avLst/>
          </a:prstGeom>
        </p:spPr>
      </p:pic>
      <p:pic>
        <p:nvPicPr>
          <p:cNvPr id="30" name="Graphic 29">
            <a:extLst>
              <a:ext uri="{FF2B5EF4-FFF2-40B4-BE49-F238E27FC236}">
                <a16:creationId xmlns:a16="http://schemas.microsoft.com/office/drawing/2014/main" id="{DE4ECD69-B930-46E3-BEB3-D22CC1883D0B}"/>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1959579" y="3113454"/>
            <a:ext cx="419100" cy="457200"/>
          </a:xfrm>
          <a:prstGeom prst="rect">
            <a:avLst/>
          </a:prstGeom>
        </p:spPr>
      </p:pic>
      <p:pic>
        <p:nvPicPr>
          <p:cNvPr id="31" name="Graphic 30">
            <a:extLst>
              <a:ext uri="{FF2B5EF4-FFF2-40B4-BE49-F238E27FC236}">
                <a16:creationId xmlns:a16="http://schemas.microsoft.com/office/drawing/2014/main" id="{6077807B-AE71-4CE2-9274-97F6F070A667}"/>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2835913" y="3113454"/>
            <a:ext cx="457200" cy="457200"/>
          </a:xfrm>
          <a:prstGeom prst="rect">
            <a:avLst/>
          </a:prstGeom>
        </p:spPr>
      </p:pic>
      <p:pic>
        <p:nvPicPr>
          <p:cNvPr id="32" name="Graphic 31">
            <a:extLst>
              <a:ext uri="{FF2B5EF4-FFF2-40B4-BE49-F238E27FC236}">
                <a16:creationId xmlns:a16="http://schemas.microsoft.com/office/drawing/2014/main" id="{E421C909-9851-43CB-B731-EB2CB1F20394}"/>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3750347" y="3113454"/>
            <a:ext cx="457200" cy="457200"/>
          </a:xfrm>
          <a:prstGeom prst="rect">
            <a:avLst/>
          </a:prstGeom>
        </p:spPr>
      </p:pic>
      <p:pic>
        <p:nvPicPr>
          <p:cNvPr id="33" name="Graphic 32">
            <a:extLst>
              <a:ext uri="{FF2B5EF4-FFF2-40B4-BE49-F238E27FC236}">
                <a16:creationId xmlns:a16="http://schemas.microsoft.com/office/drawing/2014/main" id="{28D77C08-A1EC-4FB5-9AC0-D3F45980AB74}"/>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4664781" y="3137267"/>
            <a:ext cx="457200" cy="409575"/>
          </a:xfrm>
          <a:prstGeom prst="rect">
            <a:avLst/>
          </a:prstGeom>
        </p:spPr>
      </p:pic>
      <p:pic>
        <p:nvPicPr>
          <p:cNvPr id="34" name="Graphic 33">
            <a:extLst>
              <a:ext uri="{FF2B5EF4-FFF2-40B4-BE49-F238E27FC236}">
                <a16:creationId xmlns:a16="http://schemas.microsoft.com/office/drawing/2014/main" id="{4EE4732B-1294-4C46-9844-7D187EF6B869}"/>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5579215" y="3113454"/>
            <a:ext cx="457200" cy="457200"/>
          </a:xfrm>
          <a:prstGeom prst="rect">
            <a:avLst/>
          </a:prstGeom>
        </p:spPr>
      </p:pic>
      <p:pic>
        <p:nvPicPr>
          <p:cNvPr id="35" name="Graphic 34">
            <a:extLst>
              <a:ext uri="{FF2B5EF4-FFF2-40B4-BE49-F238E27FC236}">
                <a16:creationId xmlns:a16="http://schemas.microsoft.com/office/drawing/2014/main" id="{9638D8C2-6713-4B96-BAE3-9BF544301583}"/>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6493649" y="3113454"/>
            <a:ext cx="457200" cy="457200"/>
          </a:xfrm>
          <a:prstGeom prst="rect">
            <a:avLst/>
          </a:prstGeom>
        </p:spPr>
      </p:pic>
      <p:pic>
        <p:nvPicPr>
          <p:cNvPr id="36" name="Graphic 35">
            <a:extLst>
              <a:ext uri="{FF2B5EF4-FFF2-40B4-BE49-F238E27FC236}">
                <a16:creationId xmlns:a16="http://schemas.microsoft.com/office/drawing/2014/main" id="{8CAA0FD0-DCB8-4413-A827-00B4F90AEBE4}"/>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7408083" y="3113454"/>
            <a:ext cx="457200" cy="457200"/>
          </a:xfrm>
          <a:prstGeom prst="rect">
            <a:avLst/>
          </a:prstGeom>
        </p:spPr>
      </p:pic>
      <p:pic>
        <p:nvPicPr>
          <p:cNvPr id="37" name="Graphic 36">
            <a:extLst>
              <a:ext uri="{FF2B5EF4-FFF2-40B4-BE49-F238E27FC236}">
                <a16:creationId xmlns:a16="http://schemas.microsoft.com/office/drawing/2014/main" id="{BD336CE9-CB22-485D-AE08-C2784FA5EFC3}"/>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8322517" y="3113454"/>
            <a:ext cx="457200" cy="457200"/>
          </a:xfrm>
          <a:prstGeom prst="rect">
            <a:avLst/>
          </a:prstGeom>
        </p:spPr>
      </p:pic>
      <p:pic>
        <p:nvPicPr>
          <p:cNvPr id="38" name="Graphic 37">
            <a:extLst>
              <a:ext uri="{FF2B5EF4-FFF2-40B4-BE49-F238E27FC236}">
                <a16:creationId xmlns:a16="http://schemas.microsoft.com/office/drawing/2014/main" id="{106F462C-BF50-417F-A2DB-58A07D8837EB}"/>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9236951" y="3113454"/>
            <a:ext cx="333375" cy="457200"/>
          </a:xfrm>
          <a:prstGeom prst="rect">
            <a:avLst/>
          </a:prstGeom>
        </p:spPr>
      </p:pic>
      <p:pic>
        <p:nvPicPr>
          <p:cNvPr id="39" name="Graphic 38">
            <a:extLst>
              <a:ext uri="{FF2B5EF4-FFF2-40B4-BE49-F238E27FC236}">
                <a16:creationId xmlns:a16="http://schemas.microsoft.com/office/drawing/2014/main" id="{114BA351-DE15-450A-BF9E-D0A9552E0F9C}"/>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979746" y="5844612"/>
            <a:ext cx="457200" cy="457200"/>
          </a:xfrm>
          <a:prstGeom prst="rect">
            <a:avLst/>
          </a:prstGeom>
        </p:spPr>
      </p:pic>
      <p:pic>
        <p:nvPicPr>
          <p:cNvPr id="40" name="Graphic 39">
            <a:extLst>
              <a:ext uri="{FF2B5EF4-FFF2-40B4-BE49-F238E27FC236}">
                <a16:creationId xmlns:a16="http://schemas.microsoft.com/office/drawing/2014/main" id="{BFA6ADDF-D92B-4F43-8201-8CEC4897C0FC}"/>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1900713" y="5844612"/>
            <a:ext cx="419100" cy="457200"/>
          </a:xfrm>
          <a:prstGeom prst="rect">
            <a:avLst/>
          </a:prstGeom>
        </p:spPr>
      </p:pic>
      <p:pic>
        <p:nvPicPr>
          <p:cNvPr id="41" name="Graphic 40">
            <a:extLst>
              <a:ext uri="{FF2B5EF4-FFF2-40B4-BE49-F238E27FC236}">
                <a16:creationId xmlns:a16="http://schemas.microsoft.com/office/drawing/2014/main" id="{7E9841C3-E3E4-49BC-B026-7D8512EEF5BE}"/>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2783580" y="5901762"/>
            <a:ext cx="457200" cy="342900"/>
          </a:xfrm>
          <a:prstGeom prst="rect">
            <a:avLst/>
          </a:prstGeom>
        </p:spPr>
      </p:pic>
      <p:pic>
        <p:nvPicPr>
          <p:cNvPr id="42" name="Graphic 41">
            <a:extLst>
              <a:ext uri="{FF2B5EF4-FFF2-40B4-BE49-F238E27FC236}">
                <a16:creationId xmlns:a16="http://schemas.microsoft.com/office/drawing/2014/main" id="{F0B04DEB-A0B1-4CDE-8CD8-B521FD802ACC}"/>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3704547" y="5844612"/>
            <a:ext cx="457200" cy="457200"/>
          </a:xfrm>
          <a:prstGeom prst="rect">
            <a:avLst/>
          </a:prstGeom>
        </p:spPr>
      </p:pic>
      <p:pic>
        <p:nvPicPr>
          <p:cNvPr id="43" name="Graphic 42">
            <a:extLst>
              <a:ext uri="{FF2B5EF4-FFF2-40B4-BE49-F238E27FC236}">
                <a16:creationId xmlns:a16="http://schemas.microsoft.com/office/drawing/2014/main" id="{61C61C89-0B58-47E4-8106-43B7F70F297E}"/>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4625514" y="5844612"/>
            <a:ext cx="457200" cy="457200"/>
          </a:xfrm>
          <a:prstGeom prst="rect">
            <a:avLst/>
          </a:prstGeom>
        </p:spPr>
      </p:pic>
      <p:pic>
        <p:nvPicPr>
          <p:cNvPr id="44" name="Graphic 43">
            <a:extLst>
              <a:ext uri="{FF2B5EF4-FFF2-40B4-BE49-F238E27FC236}">
                <a16:creationId xmlns:a16="http://schemas.microsoft.com/office/drawing/2014/main" id="{F75AD264-7012-496E-9739-E845D5965F14}"/>
              </a:ext>
            </a:extLst>
          </p:cNvPr>
          <p:cNvPicPr>
            <a:picLocks noChangeAspect="1"/>
          </p:cNvPicPr>
          <p:nvPr/>
        </p:nvPicPr>
        <p:blipFill>
          <a:blip r:embed="rId70">
            <a:extLst>
              <a:ext uri="{96DAC541-7B7A-43D3-8B79-37D633B846F1}">
                <asvg:svgBlip xmlns:asvg="http://schemas.microsoft.com/office/drawing/2016/SVG/main" r:embed="rId71"/>
              </a:ext>
            </a:extLst>
          </a:blip>
          <a:stretch>
            <a:fillRect/>
          </a:stretch>
        </p:blipFill>
        <p:spPr>
          <a:xfrm>
            <a:off x="5546481" y="5844612"/>
            <a:ext cx="457200" cy="457200"/>
          </a:xfrm>
          <a:prstGeom prst="rect">
            <a:avLst/>
          </a:prstGeom>
        </p:spPr>
      </p:pic>
      <p:pic>
        <p:nvPicPr>
          <p:cNvPr id="45" name="Graphic 44">
            <a:extLst>
              <a:ext uri="{FF2B5EF4-FFF2-40B4-BE49-F238E27FC236}">
                <a16:creationId xmlns:a16="http://schemas.microsoft.com/office/drawing/2014/main" id="{F9F9192B-D0A3-409B-BD5B-A718ACDC15A8}"/>
              </a:ext>
            </a:extLst>
          </p:cNvPr>
          <p:cNvPicPr>
            <a:picLocks noChangeAspect="1"/>
          </p:cNvPicPr>
          <p:nvPr/>
        </p:nvPicPr>
        <p:blipFill>
          <a:blip r:embed="rId72">
            <a:extLst>
              <a:ext uri="{96DAC541-7B7A-43D3-8B79-37D633B846F1}">
                <asvg:svgBlip xmlns:asvg="http://schemas.microsoft.com/office/drawing/2016/SVG/main" r:embed="rId73"/>
              </a:ext>
            </a:extLst>
          </a:blip>
          <a:stretch>
            <a:fillRect/>
          </a:stretch>
        </p:blipFill>
        <p:spPr>
          <a:xfrm>
            <a:off x="6467448" y="5844612"/>
            <a:ext cx="457200" cy="457200"/>
          </a:xfrm>
          <a:prstGeom prst="rect">
            <a:avLst/>
          </a:prstGeom>
        </p:spPr>
      </p:pic>
      <p:pic>
        <p:nvPicPr>
          <p:cNvPr id="46" name="Graphic 45">
            <a:extLst>
              <a:ext uri="{FF2B5EF4-FFF2-40B4-BE49-F238E27FC236}">
                <a16:creationId xmlns:a16="http://schemas.microsoft.com/office/drawing/2014/main" id="{3F9A61E1-D082-4207-A02A-2D3D0F05BCA4}"/>
              </a:ext>
            </a:extLst>
          </p:cNvPr>
          <p:cNvPicPr>
            <a:picLocks noChangeAspect="1"/>
          </p:cNvPicPr>
          <p:nvPr/>
        </p:nvPicPr>
        <p:blipFill>
          <a:blip r:embed="rId74">
            <a:extLst>
              <a:ext uri="{96DAC541-7B7A-43D3-8B79-37D633B846F1}">
                <asvg:svgBlip xmlns:asvg="http://schemas.microsoft.com/office/drawing/2016/SVG/main" r:embed="rId75"/>
              </a:ext>
            </a:extLst>
          </a:blip>
          <a:stretch>
            <a:fillRect/>
          </a:stretch>
        </p:blipFill>
        <p:spPr>
          <a:xfrm>
            <a:off x="7388415" y="5844612"/>
            <a:ext cx="457200" cy="457200"/>
          </a:xfrm>
          <a:prstGeom prst="rect">
            <a:avLst/>
          </a:prstGeom>
        </p:spPr>
      </p:pic>
      <p:pic>
        <p:nvPicPr>
          <p:cNvPr id="68" name="Graphic 67">
            <a:extLst>
              <a:ext uri="{FF2B5EF4-FFF2-40B4-BE49-F238E27FC236}">
                <a16:creationId xmlns:a16="http://schemas.microsoft.com/office/drawing/2014/main" id="{1248A4AE-693E-4B0E-AF42-47C8FCBBD037}"/>
              </a:ext>
            </a:extLst>
          </p:cNvPr>
          <p:cNvPicPr>
            <a:picLocks noChangeAspect="1"/>
          </p:cNvPicPr>
          <p:nvPr/>
        </p:nvPicPr>
        <p:blipFill>
          <a:blip r:embed="rId76">
            <a:extLst>
              <a:ext uri="{96DAC541-7B7A-43D3-8B79-37D633B846F1}">
                <asvg:svgBlip xmlns:asvg="http://schemas.microsoft.com/office/drawing/2016/SVG/main" r:embed="rId77"/>
              </a:ext>
            </a:extLst>
          </a:blip>
          <a:stretch>
            <a:fillRect/>
          </a:stretch>
        </p:blipFill>
        <p:spPr>
          <a:xfrm>
            <a:off x="8309382" y="5844612"/>
            <a:ext cx="457200" cy="457200"/>
          </a:xfrm>
          <a:prstGeom prst="rect">
            <a:avLst/>
          </a:prstGeom>
        </p:spPr>
      </p:pic>
      <p:pic>
        <p:nvPicPr>
          <p:cNvPr id="69" name="Graphic 68">
            <a:extLst>
              <a:ext uri="{FF2B5EF4-FFF2-40B4-BE49-F238E27FC236}">
                <a16:creationId xmlns:a16="http://schemas.microsoft.com/office/drawing/2014/main" id="{CB81583A-B853-48E2-AF21-A5F3B25A6D80}"/>
              </a:ext>
            </a:extLst>
          </p:cNvPr>
          <p:cNvPicPr>
            <a:picLocks noChangeAspect="1"/>
          </p:cNvPicPr>
          <p:nvPr/>
        </p:nvPicPr>
        <p:blipFill>
          <a:blip r:embed="rId78">
            <a:extLst>
              <a:ext uri="{96DAC541-7B7A-43D3-8B79-37D633B846F1}">
                <asvg:svgBlip xmlns:asvg="http://schemas.microsoft.com/office/drawing/2016/SVG/main" r:embed="rId79"/>
              </a:ext>
            </a:extLst>
          </a:blip>
          <a:stretch>
            <a:fillRect/>
          </a:stretch>
        </p:blipFill>
        <p:spPr>
          <a:xfrm>
            <a:off x="9230349" y="5844612"/>
            <a:ext cx="457200" cy="457200"/>
          </a:xfrm>
          <a:prstGeom prst="rect">
            <a:avLst/>
          </a:prstGeom>
        </p:spPr>
      </p:pic>
      <p:sp>
        <p:nvSpPr>
          <p:cNvPr id="56" name="Text Placeholder 1">
            <a:extLst>
              <a:ext uri="{FF2B5EF4-FFF2-40B4-BE49-F238E27FC236}">
                <a16:creationId xmlns:a16="http://schemas.microsoft.com/office/drawing/2014/main" id="{0F37BA21-B31D-4E15-A5E4-AEC2B7373474}"/>
              </a:ext>
            </a:extLst>
          </p:cNvPr>
          <p:cNvSpPr txBox="1">
            <a:spLocks/>
          </p:cNvSpPr>
          <p:nvPr/>
        </p:nvSpPr>
        <p:spPr>
          <a:xfrm>
            <a:off x="762826" y="183408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COLD WAVE</a:t>
            </a:r>
          </a:p>
        </p:txBody>
      </p:sp>
      <p:sp>
        <p:nvSpPr>
          <p:cNvPr id="58" name="Text Placeholder 1">
            <a:extLst>
              <a:ext uri="{FF2B5EF4-FFF2-40B4-BE49-F238E27FC236}">
                <a16:creationId xmlns:a16="http://schemas.microsoft.com/office/drawing/2014/main" id="{E0DD8EB3-AE7C-4D9D-B234-3248C7B0541F}"/>
              </a:ext>
            </a:extLst>
          </p:cNvPr>
          <p:cNvSpPr txBox="1">
            <a:spLocks/>
          </p:cNvSpPr>
          <p:nvPr/>
        </p:nvSpPr>
        <p:spPr>
          <a:xfrm>
            <a:off x="773687" y="27325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HEATWAVE</a:t>
            </a:r>
          </a:p>
        </p:txBody>
      </p:sp>
      <p:sp>
        <p:nvSpPr>
          <p:cNvPr id="59" name="Text Placeholder 1">
            <a:extLst>
              <a:ext uri="{FF2B5EF4-FFF2-40B4-BE49-F238E27FC236}">
                <a16:creationId xmlns:a16="http://schemas.microsoft.com/office/drawing/2014/main" id="{F6834303-7642-488A-ADB7-EA753A676F45}"/>
              </a:ext>
            </a:extLst>
          </p:cNvPr>
          <p:cNvSpPr txBox="1">
            <a:spLocks/>
          </p:cNvSpPr>
          <p:nvPr/>
        </p:nvSpPr>
        <p:spPr>
          <a:xfrm>
            <a:off x="2618267" y="183408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CYCLONE</a:t>
            </a:r>
          </a:p>
        </p:txBody>
      </p:sp>
      <p:sp>
        <p:nvSpPr>
          <p:cNvPr id="60" name="Text Placeholder 1">
            <a:extLst>
              <a:ext uri="{FF2B5EF4-FFF2-40B4-BE49-F238E27FC236}">
                <a16:creationId xmlns:a16="http://schemas.microsoft.com/office/drawing/2014/main" id="{BDAA4FBC-A93F-414D-93FF-129875714E19}"/>
              </a:ext>
            </a:extLst>
          </p:cNvPr>
          <p:cNvSpPr txBox="1">
            <a:spLocks/>
          </p:cNvSpPr>
          <p:nvPr/>
        </p:nvSpPr>
        <p:spPr>
          <a:xfrm>
            <a:off x="3552144" y="183408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DROUGHT</a:t>
            </a:r>
          </a:p>
        </p:txBody>
      </p:sp>
      <p:sp>
        <p:nvSpPr>
          <p:cNvPr id="61" name="Text Placeholder 1">
            <a:extLst>
              <a:ext uri="{FF2B5EF4-FFF2-40B4-BE49-F238E27FC236}">
                <a16:creationId xmlns:a16="http://schemas.microsoft.com/office/drawing/2014/main" id="{3D7C0904-56D0-4AC5-8BD8-4E3C11FFF332}"/>
              </a:ext>
            </a:extLst>
          </p:cNvPr>
          <p:cNvSpPr txBox="1">
            <a:spLocks/>
          </p:cNvSpPr>
          <p:nvPr/>
        </p:nvSpPr>
        <p:spPr>
          <a:xfrm>
            <a:off x="4436306" y="183002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EARTHQUAKE</a:t>
            </a:r>
          </a:p>
        </p:txBody>
      </p:sp>
      <p:sp>
        <p:nvSpPr>
          <p:cNvPr id="62" name="Text Placeholder 1">
            <a:extLst>
              <a:ext uri="{FF2B5EF4-FFF2-40B4-BE49-F238E27FC236}">
                <a16:creationId xmlns:a16="http://schemas.microsoft.com/office/drawing/2014/main" id="{5D882A85-5B51-4823-B1E9-5BAF37D08F46}"/>
              </a:ext>
            </a:extLst>
          </p:cNvPr>
          <p:cNvSpPr txBox="1">
            <a:spLocks/>
          </p:cNvSpPr>
          <p:nvPr/>
        </p:nvSpPr>
        <p:spPr>
          <a:xfrm>
            <a:off x="5370183" y="183002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EPIDEMIC</a:t>
            </a:r>
          </a:p>
        </p:txBody>
      </p:sp>
      <p:sp>
        <p:nvSpPr>
          <p:cNvPr id="63" name="Text Placeholder 1">
            <a:extLst>
              <a:ext uri="{FF2B5EF4-FFF2-40B4-BE49-F238E27FC236}">
                <a16:creationId xmlns:a16="http://schemas.microsoft.com/office/drawing/2014/main" id="{D2C6A0DE-1199-470E-B6D3-42341846618A}"/>
              </a:ext>
            </a:extLst>
          </p:cNvPr>
          <p:cNvSpPr txBox="1">
            <a:spLocks/>
          </p:cNvSpPr>
          <p:nvPr/>
        </p:nvSpPr>
        <p:spPr>
          <a:xfrm>
            <a:off x="6291747" y="183002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FAMINE</a:t>
            </a:r>
          </a:p>
        </p:txBody>
      </p:sp>
      <p:sp>
        <p:nvSpPr>
          <p:cNvPr id="64" name="Text Placeholder 1">
            <a:extLst>
              <a:ext uri="{FF2B5EF4-FFF2-40B4-BE49-F238E27FC236}">
                <a16:creationId xmlns:a16="http://schemas.microsoft.com/office/drawing/2014/main" id="{01A2D465-40E9-4B1C-AD40-CC5D5B36D737}"/>
              </a:ext>
            </a:extLst>
          </p:cNvPr>
          <p:cNvSpPr txBox="1">
            <a:spLocks/>
          </p:cNvSpPr>
          <p:nvPr/>
        </p:nvSpPr>
        <p:spPr>
          <a:xfrm>
            <a:off x="7225624" y="183002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FIRE</a:t>
            </a:r>
          </a:p>
        </p:txBody>
      </p:sp>
      <p:sp>
        <p:nvSpPr>
          <p:cNvPr id="65" name="Text Placeholder 1">
            <a:extLst>
              <a:ext uri="{FF2B5EF4-FFF2-40B4-BE49-F238E27FC236}">
                <a16:creationId xmlns:a16="http://schemas.microsoft.com/office/drawing/2014/main" id="{884D0965-A3FA-4705-8D56-65B1DC520CC0}"/>
              </a:ext>
            </a:extLst>
          </p:cNvPr>
          <p:cNvSpPr txBox="1">
            <a:spLocks/>
          </p:cNvSpPr>
          <p:nvPr/>
        </p:nvSpPr>
        <p:spPr>
          <a:xfrm>
            <a:off x="8081684" y="183001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FLASH FLOOD</a:t>
            </a:r>
          </a:p>
        </p:txBody>
      </p:sp>
      <p:sp>
        <p:nvSpPr>
          <p:cNvPr id="66" name="Text Placeholder 1">
            <a:extLst>
              <a:ext uri="{FF2B5EF4-FFF2-40B4-BE49-F238E27FC236}">
                <a16:creationId xmlns:a16="http://schemas.microsoft.com/office/drawing/2014/main" id="{48CFD533-B9A3-40C1-A077-85B99D9173BB}"/>
              </a:ext>
            </a:extLst>
          </p:cNvPr>
          <p:cNvSpPr txBox="1">
            <a:spLocks/>
          </p:cNvSpPr>
          <p:nvPr/>
        </p:nvSpPr>
        <p:spPr>
          <a:xfrm>
            <a:off x="8978075" y="184202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FLOOD</a:t>
            </a:r>
          </a:p>
        </p:txBody>
      </p:sp>
      <p:sp>
        <p:nvSpPr>
          <p:cNvPr id="67" name="Text Placeholder 1">
            <a:extLst>
              <a:ext uri="{FF2B5EF4-FFF2-40B4-BE49-F238E27FC236}">
                <a16:creationId xmlns:a16="http://schemas.microsoft.com/office/drawing/2014/main" id="{6FF3678F-2A20-41CA-B37D-DB9838915812}"/>
              </a:ext>
            </a:extLst>
          </p:cNvPr>
          <p:cNvSpPr txBox="1">
            <a:spLocks/>
          </p:cNvSpPr>
          <p:nvPr/>
        </p:nvSpPr>
        <p:spPr>
          <a:xfrm>
            <a:off x="1703867" y="18462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CONFLICT</a:t>
            </a:r>
          </a:p>
        </p:txBody>
      </p:sp>
      <p:sp>
        <p:nvSpPr>
          <p:cNvPr id="70" name="Text Placeholder 1">
            <a:extLst>
              <a:ext uri="{FF2B5EF4-FFF2-40B4-BE49-F238E27FC236}">
                <a16:creationId xmlns:a16="http://schemas.microsoft.com/office/drawing/2014/main" id="{B53EF79B-4703-42DA-B0ED-24A219CE4E85}"/>
              </a:ext>
            </a:extLst>
          </p:cNvPr>
          <p:cNvSpPr txBox="1">
            <a:spLocks/>
          </p:cNvSpPr>
          <p:nvPr/>
        </p:nvSpPr>
        <p:spPr>
          <a:xfrm>
            <a:off x="1705869" y="273129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HEAVY RAIN</a:t>
            </a:r>
          </a:p>
        </p:txBody>
      </p:sp>
      <p:sp>
        <p:nvSpPr>
          <p:cNvPr id="71" name="Text Placeholder 1">
            <a:extLst>
              <a:ext uri="{FF2B5EF4-FFF2-40B4-BE49-F238E27FC236}">
                <a16:creationId xmlns:a16="http://schemas.microsoft.com/office/drawing/2014/main" id="{D78017A3-547E-4E03-8763-4CA9F3208BC3}"/>
              </a:ext>
            </a:extLst>
          </p:cNvPr>
          <p:cNvSpPr txBox="1">
            <a:spLocks/>
          </p:cNvSpPr>
          <p:nvPr/>
        </p:nvSpPr>
        <p:spPr>
          <a:xfrm>
            <a:off x="2618674" y="273129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HUMANITARIAN</a:t>
            </a:r>
          </a:p>
          <a:p>
            <a:pPr algn="ctr" defTabSz="914400"/>
            <a:r>
              <a:rPr lang="en-US" sz="800" kern="0" dirty="0">
                <a:latin typeface="Roboto Condensed" panose="02000000000000000000" pitchFamily="2" charset="0"/>
                <a:ea typeface="Roboto Condensed" panose="02000000000000000000" pitchFamily="2" charset="0"/>
              </a:rPr>
              <a:t>ACCESS</a:t>
            </a:r>
          </a:p>
        </p:txBody>
      </p:sp>
      <p:sp>
        <p:nvSpPr>
          <p:cNvPr id="72" name="Text Placeholder 1">
            <a:extLst>
              <a:ext uri="{FF2B5EF4-FFF2-40B4-BE49-F238E27FC236}">
                <a16:creationId xmlns:a16="http://schemas.microsoft.com/office/drawing/2014/main" id="{BE3BC531-41E1-4561-8383-D7AE7AF9AB47}"/>
              </a:ext>
            </a:extLst>
          </p:cNvPr>
          <p:cNvSpPr txBox="1">
            <a:spLocks/>
          </p:cNvSpPr>
          <p:nvPr/>
        </p:nvSpPr>
        <p:spPr>
          <a:xfrm>
            <a:off x="3531479" y="273129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INSECT</a:t>
            </a:r>
          </a:p>
          <a:p>
            <a:pPr algn="ctr" defTabSz="914400"/>
            <a:r>
              <a:rPr lang="en-US" sz="800" kern="0" dirty="0">
                <a:latin typeface="Roboto Condensed" panose="02000000000000000000" pitchFamily="2" charset="0"/>
                <a:ea typeface="Roboto Condensed" panose="02000000000000000000" pitchFamily="2" charset="0"/>
              </a:rPr>
              <a:t>INFESTATION</a:t>
            </a:r>
          </a:p>
        </p:txBody>
      </p:sp>
      <p:sp>
        <p:nvSpPr>
          <p:cNvPr id="73" name="Text Placeholder 1">
            <a:extLst>
              <a:ext uri="{FF2B5EF4-FFF2-40B4-BE49-F238E27FC236}">
                <a16:creationId xmlns:a16="http://schemas.microsoft.com/office/drawing/2014/main" id="{AE6F66E7-627F-44C7-A871-09B6BD367BC3}"/>
              </a:ext>
            </a:extLst>
          </p:cNvPr>
          <p:cNvSpPr txBox="1">
            <a:spLocks/>
          </p:cNvSpPr>
          <p:nvPr/>
        </p:nvSpPr>
        <p:spPr>
          <a:xfrm>
            <a:off x="4444284" y="273129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INTERNALLY</a:t>
            </a:r>
          </a:p>
          <a:p>
            <a:pPr algn="ctr" defTabSz="914400"/>
            <a:r>
              <a:rPr lang="en-US" sz="800" kern="0" dirty="0">
                <a:latin typeface="Roboto Condensed" panose="02000000000000000000" pitchFamily="2" charset="0"/>
                <a:ea typeface="Roboto Condensed" panose="02000000000000000000" pitchFamily="2" charset="0"/>
              </a:rPr>
              <a:t>DISPLACED</a:t>
            </a:r>
          </a:p>
        </p:txBody>
      </p:sp>
      <p:sp>
        <p:nvSpPr>
          <p:cNvPr id="74" name="Text Placeholder 1">
            <a:extLst>
              <a:ext uri="{FF2B5EF4-FFF2-40B4-BE49-F238E27FC236}">
                <a16:creationId xmlns:a16="http://schemas.microsoft.com/office/drawing/2014/main" id="{532B06F1-E949-4BCE-9AE1-0B5DDA8CE975}"/>
              </a:ext>
            </a:extLst>
          </p:cNvPr>
          <p:cNvSpPr txBox="1">
            <a:spLocks/>
          </p:cNvSpPr>
          <p:nvPr/>
        </p:nvSpPr>
        <p:spPr>
          <a:xfrm>
            <a:off x="5357089" y="273129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LANDSLIDE/</a:t>
            </a:r>
          </a:p>
          <a:p>
            <a:pPr algn="ctr" defTabSz="914400"/>
            <a:r>
              <a:rPr lang="en-US" sz="800" kern="0" dirty="0">
                <a:latin typeface="Roboto Condensed" panose="02000000000000000000" pitchFamily="2" charset="0"/>
                <a:ea typeface="Roboto Condensed" panose="02000000000000000000" pitchFamily="2" charset="0"/>
              </a:rPr>
              <a:t>MUDSLIDE</a:t>
            </a:r>
          </a:p>
        </p:txBody>
      </p:sp>
      <p:sp>
        <p:nvSpPr>
          <p:cNvPr id="75" name="Text Placeholder 1">
            <a:extLst>
              <a:ext uri="{FF2B5EF4-FFF2-40B4-BE49-F238E27FC236}">
                <a16:creationId xmlns:a16="http://schemas.microsoft.com/office/drawing/2014/main" id="{A801F71B-2564-4627-9E63-74C693BFAC30}"/>
              </a:ext>
            </a:extLst>
          </p:cNvPr>
          <p:cNvSpPr txBox="1">
            <a:spLocks/>
          </p:cNvSpPr>
          <p:nvPr/>
        </p:nvSpPr>
        <p:spPr>
          <a:xfrm>
            <a:off x="775652" y="367405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SNOW</a:t>
            </a:r>
          </a:p>
          <a:p>
            <a:pPr algn="ctr" defTabSz="914400"/>
            <a:r>
              <a:rPr lang="en-US" sz="800" kern="0" dirty="0">
                <a:latin typeface="Roboto Condensed" panose="02000000000000000000" pitchFamily="2" charset="0"/>
                <a:ea typeface="Roboto Condensed" panose="02000000000000000000" pitchFamily="2" charset="0"/>
              </a:rPr>
              <a:t>AVALANCHE</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76" name="Text Placeholder 1">
            <a:extLst>
              <a:ext uri="{FF2B5EF4-FFF2-40B4-BE49-F238E27FC236}">
                <a16:creationId xmlns:a16="http://schemas.microsoft.com/office/drawing/2014/main" id="{FF645B5B-E14D-4A83-9DED-8BEE358D1D5D}"/>
              </a:ext>
            </a:extLst>
          </p:cNvPr>
          <p:cNvSpPr txBox="1">
            <a:spLocks/>
          </p:cNvSpPr>
          <p:nvPr/>
        </p:nvSpPr>
        <p:spPr>
          <a:xfrm>
            <a:off x="6256171" y="274037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LOCUST</a:t>
            </a:r>
          </a:p>
          <a:p>
            <a:pPr algn="ctr" defTabSz="914400"/>
            <a:r>
              <a:rPr lang="en-US" sz="800" kern="0" dirty="0">
                <a:latin typeface="Roboto Condensed" panose="02000000000000000000" pitchFamily="2" charset="0"/>
                <a:ea typeface="Roboto Condensed" panose="02000000000000000000" pitchFamily="2" charset="0"/>
              </a:rPr>
              <a:t>INFESTATION</a:t>
            </a:r>
          </a:p>
        </p:txBody>
      </p:sp>
      <p:sp>
        <p:nvSpPr>
          <p:cNvPr id="77" name="Text Placeholder 1">
            <a:extLst>
              <a:ext uri="{FF2B5EF4-FFF2-40B4-BE49-F238E27FC236}">
                <a16:creationId xmlns:a16="http://schemas.microsoft.com/office/drawing/2014/main" id="{EEE8B13F-956B-42E4-ADAD-5B66E0675F2C}"/>
              </a:ext>
            </a:extLst>
          </p:cNvPr>
          <p:cNvSpPr txBox="1">
            <a:spLocks/>
          </p:cNvSpPr>
          <p:nvPr/>
        </p:nvSpPr>
        <p:spPr>
          <a:xfrm>
            <a:off x="7168976" y="274037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POPULATION RETURN</a:t>
            </a:r>
          </a:p>
        </p:txBody>
      </p:sp>
      <p:sp>
        <p:nvSpPr>
          <p:cNvPr id="78" name="Text Placeholder 1">
            <a:extLst>
              <a:ext uri="{FF2B5EF4-FFF2-40B4-BE49-F238E27FC236}">
                <a16:creationId xmlns:a16="http://schemas.microsoft.com/office/drawing/2014/main" id="{3215C217-4759-4E18-B447-F3D37AE5C3E6}"/>
              </a:ext>
            </a:extLst>
          </p:cNvPr>
          <p:cNvSpPr txBox="1">
            <a:spLocks/>
          </p:cNvSpPr>
          <p:nvPr/>
        </p:nvSpPr>
        <p:spPr>
          <a:xfrm>
            <a:off x="8081785" y="274037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REFUGEE</a:t>
            </a:r>
          </a:p>
        </p:txBody>
      </p:sp>
      <p:sp>
        <p:nvSpPr>
          <p:cNvPr id="79" name="Text Placeholder 1">
            <a:extLst>
              <a:ext uri="{FF2B5EF4-FFF2-40B4-BE49-F238E27FC236}">
                <a16:creationId xmlns:a16="http://schemas.microsoft.com/office/drawing/2014/main" id="{A32727AC-DD42-4C64-900A-907A42C52BC5}"/>
              </a:ext>
            </a:extLst>
          </p:cNvPr>
          <p:cNvSpPr txBox="1">
            <a:spLocks/>
          </p:cNvSpPr>
          <p:nvPr/>
        </p:nvSpPr>
        <p:spPr>
          <a:xfrm>
            <a:off x="1697345"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SNOWFALL</a:t>
            </a:r>
          </a:p>
        </p:txBody>
      </p:sp>
      <p:sp>
        <p:nvSpPr>
          <p:cNvPr id="80" name="Text Placeholder 1">
            <a:extLst>
              <a:ext uri="{FF2B5EF4-FFF2-40B4-BE49-F238E27FC236}">
                <a16:creationId xmlns:a16="http://schemas.microsoft.com/office/drawing/2014/main" id="{394D8B85-C38C-4C6D-B891-4487F6A424BC}"/>
              </a:ext>
            </a:extLst>
          </p:cNvPr>
          <p:cNvSpPr txBox="1">
            <a:spLocks/>
          </p:cNvSpPr>
          <p:nvPr/>
        </p:nvSpPr>
        <p:spPr>
          <a:xfrm>
            <a:off x="2610150"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STORM</a:t>
            </a:r>
          </a:p>
        </p:txBody>
      </p:sp>
      <p:sp>
        <p:nvSpPr>
          <p:cNvPr id="81" name="Text Placeholder 1">
            <a:extLst>
              <a:ext uri="{FF2B5EF4-FFF2-40B4-BE49-F238E27FC236}">
                <a16:creationId xmlns:a16="http://schemas.microsoft.com/office/drawing/2014/main" id="{E4DA539C-49F6-4C79-973E-2C619A1ABB68}"/>
              </a:ext>
            </a:extLst>
          </p:cNvPr>
          <p:cNvSpPr txBox="1">
            <a:spLocks/>
          </p:cNvSpPr>
          <p:nvPr/>
        </p:nvSpPr>
        <p:spPr>
          <a:xfrm>
            <a:off x="3522955"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STORM SURGE</a:t>
            </a:r>
          </a:p>
        </p:txBody>
      </p:sp>
      <p:sp>
        <p:nvSpPr>
          <p:cNvPr id="82" name="Text Placeholder 1">
            <a:extLst>
              <a:ext uri="{FF2B5EF4-FFF2-40B4-BE49-F238E27FC236}">
                <a16:creationId xmlns:a16="http://schemas.microsoft.com/office/drawing/2014/main" id="{A383CA84-E3EA-4F35-94BD-E3DCD1CD5753}"/>
              </a:ext>
            </a:extLst>
          </p:cNvPr>
          <p:cNvSpPr txBox="1">
            <a:spLocks/>
          </p:cNvSpPr>
          <p:nvPr/>
        </p:nvSpPr>
        <p:spPr>
          <a:xfrm>
            <a:off x="4435760"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TECHNOLOGICAL</a:t>
            </a:r>
          </a:p>
          <a:p>
            <a:pPr algn="ctr" defTabSz="914400"/>
            <a:r>
              <a:rPr lang="en-US" sz="800" kern="0" dirty="0">
                <a:latin typeface="Roboto Condensed" panose="02000000000000000000" pitchFamily="2" charset="0"/>
                <a:ea typeface="Roboto Condensed" panose="02000000000000000000" pitchFamily="2" charset="0"/>
              </a:rPr>
              <a:t>DISASTER</a:t>
            </a:r>
          </a:p>
        </p:txBody>
      </p:sp>
      <p:sp>
        <p:nvSpPr>
          <p:cNvPr id="83" name="Text Placeholder 1">
            <a:extLst>
              <a:ext uri="{FF2B5EF4-FFF2-40B4-BE49-F238E27FC236}">
                <a16:creationId xmlns:a16="http://schemas.microsoft.com/office/drawing/2014/main" id="{54BAB1BE-0DD1-46AF-8728-DEA24A81E2A7}"/>
              </a:ext>
            </a:extLst>
          </p:cNvPr>
          <p:cNvSpPr txBox="1">
            <a:spLocks/>
          </p:cNvSpPr>
          <p:nvPr/>
        </p:nvSpPr>
        <p:spPr>
          <a:xfrm>
            <a:off x="5348565"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TORNADO</a:t>
            </a:r>
          </a:p>
        </p:txBody>
      </p:sp>
      <p:sp>
        <p:nvSpPr>
          <p:cNvPr id="84" name="Text Placeholder 1">
            <a:extLst>
              <a:ext uri="{FF2B5EF4-FFF2-40B4-BE49-F238E27FC236}">
                <a16:creationId xmlns:a16="http://schemas.microsoft.com/office/drawing/2014/main" id="{A40BD19F-7471-4652-B67F-41EDB92A90ED}"/>
              </a:ext>
            </a:extLst>
          </p:cNvPr>
          <p:cNvSpPr txBox="1">
            <a:spLocks/>
          </p:cNvSpPr>
          <p:nvPr/>
        </p:nvSpPr>
        <p:spPr>
          <a:xfrm>
            <a:off x="6261370"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TSUNAMI</a:t>
            </a:r>
          </a:p>
        </p:txBody>
      </p:sp>
      <p:sp>
        <p:nvSpPr>
          <p:cNvPr id="85" name="Text Placeholder 1">
            <a:extLst>
              <a:ext uri="{FF2B5EF4-FFF2-40B4-BE49-F238E27FC236}">
                <a16:creationId xmlns:a16="http://schemas.microsoft.com/office/drawing/2014/main" id="{A223654C-E5C4-4009-888D-35E40A9EFFF1}"/>
              </a:ext>
            </a:extLst>
          </p:cNvPr>
          <p:cNvSpPr txBox="1">
            <a:spLocks/>
          </p:cNvSpPr>
          <p:nvPr/>
        </p:nvSpPr>
        <p:spPr>
          <a:xfrm>
            <a:off x="7174175"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VIOLENT WIND</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86" name="Text Placeholder 1">
            <a:extLst>
              <a:ext uri="{FF2B5EF4-FFF2-40B4-BE49-F238E27FC236}">
                <a16:creationId xmlns:a16="http://schemas.microsoft.com/office/drawing/2014/main" id="{89F8048C-B328-438E-AE6C-89847CA946B0}"/>
              </a:ext>
            </a:extLst>
          </p:cNvPr>
          <p:cNvSpPr txBox="1">
            <a:spLocks/>
          </p:cNvSpPr>
          <p:nvPr/>
        </p:nvSpPr>
        <p:spPr>
          <a:xfrm>
            <a:off x="8086980" y="36728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VOLCANO</a:t>
            </a:r>
          </a:p>
        </p:txBody>
      </p:sp>
      <p:sp>
        <p:nvSpPr>
          <p:cNvPr id="87" name="Text Placeholder 1">
            <a:extLst>
              <a:ext uri="{FF2B5EF4-FFF2-40B4-BE49-F238E27FC236}">
                <a16:creationId xmlns:a16="http://schemas.microsoft.com/office/drawing/2014/main" id="{4D5008F7-6B18-441E-BEF2-62954A27FC07}"/>
              </a:ext>
            </a:extLst>
          </p:cNvPr>
          <p:cNvSpPr txBox="1">
            <a:spLocks/>
          </p:cNvSpPr>
          <p:nvPr/>
        </p:nvSpPr>
        <p:spPr>
          <a:xfrm>
            <a:off x="9001749" y="367284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WORM </a:t>
            </a:r>
          </a:p>
          <a:p>
            <a:pPr algn="ctr" defTabSz="914400"/>
            <a:r>
              <a:rPr lang="en-US" sz="800" kern="0" dirty="0">
                <a:latin typeface="Roboto Condensed" panose="02000000000000000000" pitchFamily="2" charset="0"/>
                <a:ea typeface="Roboto Condensed" panose="02000000000000000000" pitchFamily="2" charset="0"/>
              </a:rPr>
              <a:t>INFESTATION</a:t>
            </a:r>
          </a:p>
        </p:txBody>
      </p:sp>
      <p:sp>
        <p:nvSpPr>
          <p:cNvPr id="89" name="Text Placeholder 1">
            <a:extLst>
              <a:ext uri="{FF2B5EF4-FFF2-40B4-BE49-F238E27FC236}">
                <a16:creationId xmlns:a16="http://schemas.microsoft.com/office/drawing/2014/main" id="{270216FB-7B82-40E8-AE63-F10C9D626080}"/>
              </a:ext>
            </a:extLst>
          </p:cNvPr>
          <p:cNvSpPr txBox="1">
            <a:spLocks/>
          </p:cNvSpPr>
          <p:nvPr/>
        </p:nvSpPr>
        <p:spPr>
          <a:xfrm>
            <a:off x="77368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DEBRIS</a:t>
            </a:r>
          </a:p>
          <a:p>
            <a:pPr algn="ctr" defTabSz="914400"/>
            <a:r>
              <a:rPr lang="en-US" sz="800" kern="0" dirty="0">
                <a:latin typeface="Roboto Condensed" panose="02000000000000000000" pitchFamily="2" charset="0"/>
                <a:ea typeface="Roboto Condensed" panose="02000000000000000000" pitchFamily="2" charset="0"/>
              </a:rPr>
              <a:t>MANAGEMENT</a:t>
            </a:r>
          </a:p>
        </p:txBody>
      </p:sp>
      <p:sp>
        <p:nvSpPr>
          <p:cNvPr id="90" name="Text Placeholder 1">
            <a:extLst>
              <a:ext uri="{FF2B5EF4-FFF2-40B4-BE49-F238E27FC236}">
                <a16:creationId xmlns:a16="http://schemas.microsoft.com/office/drawing/2014/main" id="{2D18F0C8-C7FB-4457-9C70-1FDDA1F8FEC8}"/>
              </a:ext>
            </a:extLst>
          </p:cNvPr>
          <p:cNvSpPr txBox="1">
            <a:spLocks/>
          </p:cNvSpPr>
          <p:nvPr/>
        </p:nvSpPr>
        <p:spPr>
          <a:xfrm>
            <a:off x="1686492"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LIVELIHOOD</a:t>
            </a:r>
          </a:p>
        </p:txBody>
      </p:sp>
      <p:sp>
        <p:nvSpPr>
          <p:cNvPr id="91" name="Text Placeholder 1">
            <a:extLst>
              <a:ext uri="{FF2B5EF4-FFF2-40B4-BE49-F238E27FC236}">
                <a16:creationId xmlns:a16="http://schemas.microsoft.com/office/drawing/2014/main" id="{BD1810E3-92B9-43B5-ABBF-63FBBE546E8B}"/>
              </a:ext>
            </a:extLst>
          </p:cNvPr>
          <p:cNvSpPr txBox="1">
            <a:spLocks/>
          </p:cNvSpPr>
          <p:nvPr/>
        </p:nvSpPr>
        <p:spPr>
          <a:xfrm>
            <a:off x="259929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LIVESTOCK</a:t>
            </a:r>
          </a:p>
        </p:txBody>
      </p:sp>
      <p:sp>
        <p:nvSpPr>
          <p:cNvPr id="92" name="Text Placeholder 1">
            <a:extLst>
              <a:ext uri="{FF2B5EF4-FFF2-40B4-BE49-F238E27FC236}">
                <a16:creationId xmlns:a16="http://schemas.microsoft.com/office/drawing/2014/main" id="{2460FA23-F633-475F-9FDD-79CC453C42D2}"/>
              </a:ext>
            </a:extLst>
          </p:cNvPr>
          <p:cNvSpPr txBox="1">
            <a:spLocks/>
          </p:cNvSpPr>
          <p:nvPr/>
        </p:nvSpPr>
        <p:spPr>
          <a:xfrm>
            <a:off x="3512102"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POPULATION GROWTH</a:t>
            </a:r>
          </a:p>
        </p:txBody>
      </p:sp>
      <p:sp>
        <p:nvSpPr>
          <p:cNvPr id="93" name="Text Placeholder 1">
            <a:extLst>
              <a:ext uri="{FF2B5EF4-FFF2-40B4-BE49-F238E27FC236}">
                <a16:creationId xmlns:a16="http://schemas.microsoft.com/office/drawing/2014/main" id="{5FDA3D8A-65B0-4AC3-AA62-322D740CD5A6}"/>
              </a:ext>
            </a:extLst>
          </p:cNvPr>
          <p:cNvSpPr txBox="1">
            <a:spLocks/>
          </p:cNvSpPr>
          <p:nvPr/>
        </p:nvSpPr>
        <p:spPr>
          <a:xfrm>
            <a:off x="442490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RECONSTRUCTION</a:t>
            </a:r>
          </a:p>
        </p:txBody>
      </p:sp>
      <p:sp>
        <p:nvSpPr>
          <p:cNvPr id="94" name="Text Placeholder 1">
            <a:extLst>
              <a:ext uri="{FF2B5EF4-FFF2-40B4-BE49-F238E27FC236}">
                <a16:creationId xmlns:a16="http://schemas.microsoft.com/office/drawing/2014/main" id="{B59CC353-705A-47E7-B776-CDD424B5A54C}"/>
              </a:ext>
            </a:extLst>
          </p:cNvPr>
          <p:cNvSpPr txBox="1">
            <a:spLocks/>
          </p:cNvSpPr>
          <p:nvPr/>
        </p:nvSpPr>
        <p:spPr>
          <a:xfrm>
            <a:off x="5337712"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RURAL</a:t>
            </a:r>
          </a:p>
        </p:txBody>
      </p:sp>
      <p:sp>
        <p:nvSpPr>
          <p:cNvPr id="95" name="Text Placeholder 1">
            <a:extLst>
              <a:ext uri="{FF2B5EF4-FFF2-40B4-BE49-F238E27FC236}">
                <a16:creationId xmlns:a16="http://schemas.microsoft.com/office/drawing/2014/main" id="{EA095E88-DA3C-46EF-B25D-C317FEDAF314}"/>
              </a:ext>
            </a:extLst>
          </p:cNvPr>
          <p:cNvSpPr txBox="1">
            <a:spLocks/>
          </p:cNvSpPr>
          <p:nvPr/>
        </p:nvSpPr>
        <p:spPr>
          <a:xfrm>
            <a:off x="625051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RURAL</a:t>
            </a:r>
          </a:p>
          <a:p>
            <a:pPr algn="ctr" defTabSz="914400"/>
            <a:r>
              <a:rPr lang="en-US" sz="800" kern="0" dirty="0">
                <a:latin typeface="Roboto Condensed" panose="02000000000000000000" pitchFamily="2" charset="0"/>
                <a:ea typeface="Roboto Condensed" panose="02000000000000000000" pitchFamily="2" charset="0"/>
              </a:rPr>
              <a:t>EXODUS</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96" name="Text Placeholder 1">
            <a:extLst>
              <a:ext uri="{FF2B5EF4-FFF2-40B4-BE49-F238E27FC236}">
                <a16:creationId xmlns:a16="http://schemas.microsoft.com/office/drawing/2014/main" id="{F236B416-15D0-4134-8BB8-01C288C03A30}"/>
              </a:ext>
            </a:extLst>
          </p:cNvPr>
          <p:cNvSpPr txBox="1">
            <a:spLocks/>
          </p:cNvSpPr>
          <p:nvPr/>
        </p:nvSpPr>
        <p:spPr>
          <a:xfrm>
            <a:off x="7163322"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TRADE AND MARKET</a:t>
            </a:r>
          </a:p>
        </p:txBody>
      </p:sp>
      <p:sp>
        <p:nvSpPr>
          <p:cNvPr id="97" name="Text Placeholder 1">
            <a:extLst>
              <a:ext uri="{FF2B5EF4-FFF2-40B4-BE49-F238E27FC236}">
                <a16:creationId xmlns:a16="http://schemas.microsoft.com/office/drawing/2014/main" id="{C360626C-EB50-4688-92FF-1347F7D0B9FD}"/>
              </a:ext>
            </a:extLst>
          </p:cNvPr>
          <p:cNvSpPr txBox="1">
            <a:spLocks/>
          </p:cNvSpPr>
          <p:nvPr/>
        </p:nvSpPr>
        <p:spPr>
          <a:xfrm>
            <a:off x="8076127"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URBAN</a:t>
            </a:r>
          </a:p>
        </p:txBody>
      </p:sp>
      <p:sp>
        <p:nvSpPr>
          <p:cNvPr id="98" name="Text Placeholder 1">
            <a:extLst>
              <a:ext uri="{FF2B5EF4-FFF2-40B4-BE49-F238E27FC236}">
                <a16:creationId xmlns:a16="http://schemas.microsoft.com/office/drawing/2014/main" id="{B79CC327-19A2-42E3-802D-09640AD3F2DC}"/>
              </a:ext>
            </a:extLst>
          </p:cNvPr>
          <p:cNvSpPr txBox="1">
            <a:spLocks/>
          </p:cNvSpPr>
          <p:nvPr/>
        </p:nvSpPr>
        <p:spPr>
          <a:xfrm>
            <a:off x="8988936" y="6404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URBAN/RURAL</a:t>
            </a:r>
          </a:p>
        </p:txBody>
      </p:sp>
      <p:pic>
        <p:nvPicPr>
          <p:cNvPr id="4" name="Graphic 3">
            <a:extLst>
              <a:ext uri="{FF2B5EF4-FFF2-40B4-BE49-F238E27FC236}">
                <a16:creationId xmlns:a16="http://schemas.microsoft.com/office/drawing/2014/main" id="{9601ADA1-DFFB-412C-9477-1372F7C9DF70}"/>
              </a:ext>
            </a:extLst>
          </p:cNvPr>
          <p:cNvPicPr>
            <a:picLocks noChangeAspect="1"/>
          </p:cNvPicPr>
          <p:nvPr/>
        </p:nvPicPr>
        <p:blipFill>
          <a:blip r:embed="rId80">
            <a:extLst>
              <a:ext uri="{96DAC541-7B7A-43D3-8B79-37D633B846F1}">
                <asvg:svgBlip xmlns:asvg="http://schemas.microsoft.com/office/drawing/2016/SVG/main" r:embed="rId81"/>
              </a:ext>
            </a:extLst>
          </a:blip>
          <a:stretch>
            <a:fillRect/>
          </a:stretch>
        </p:blipFill>
        <p:spPr>
          <a:xfrm>
            <a:off x="9287499" y="2179183"/>
            <a:ext cx="342900" cy="457200"/>
          </a:xfrm>
          <a:prstGeom prst="rect">
            <a:avLst/>
          </a:prstGeom>
        </p:spPr>
      </p:pic>
      <p:sp>
        <p:nvSpPr>
          <p:cNvPr id="88" name="Text Placeholder 1">
            <a:extLst>
              <a:ext uri="{FF2B5EF4-FFF2-40B4-BE49-F238E27FC236}">
                <a16:creationId xmlns:a16="http://schemas.microsoft.com/office/drawing/2014/main" id="{7928CB72-0AAE-475A-AC07-60AF85E452B6}"/>
              </a:ext>
            </a:extLst>
          </p:cNvPr>
          <p:cNvSpPr txBox="1">
            <a:spLocks/>
          </p:cNvSpPr>
          <p:nvPr/>
        </p:nvSpPr>
        <p:spPr>
          <a:xfrm>
            <a:off x="8994586" y="27454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POVERTY</a:t>
            </a:r>
          </a:p>
        </p:txBody>
      </p:sp>
      <p:pic>
        <p:nvPicPr>
          <p:cNvPr id="6" name="Graphic 5">
            <a:extLst>
              <a:ext uri="{FF2B5EF4-FFF2-40B4-BE49-F238E27FC236}">
                <a16:creationId xmlns:a16="http://schemas.microsoft.com/office/drawing/2014/main" id="{59696889-D7CF-2D47-AC1C-18942A25DBDB}"/>
              </a:ext>
            </a:extLst>
          </p:cNvPr>
          <p:cNvPicPr>
            <a:picLocks noChangeAspect="1"/>
          </p:cNvPicPr>
          <p:nvPr/>
        </p:nvPicPr>
        <p:blipFill>
          <a:blip r:embed="rId82">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911559" y="4158400"/>
            <a:ext cx="457200" cy="457200"/>
          </a:xfrm>
          <a:prstGeom prst="rect">
            <a:avLst/>
          </a:prstGeom>
        </p:spPr>
      </p:pic>
      <p:sp>
        <p:nvSpPr>
          <p:cNvPr id="99" name="Text Placeholder 1">
            <a:extLst>
              <a:ext uri="{FF2B5EF4-FFF2-40B4-BE49-F238E27FC236}">
                <a16:creationId xmlns:a16="http://schemas.microsoft.com/office/drawing/2014/main" id="{CC02AFC1-DD38-0942-B15A-DBA8F6C19690}"/>
              </a:ext>
            </a:extLst>
          </p:cNvPr>
          <p:cNvSpPr txBox="1">
            <a:spLocks/>
          </p:cNvSpPr>
          <p:nvPr/>
        </p:nvSpPr>
        <p:spPr>
          <a:xfrm>
            <a:off x="762826" y="47148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RESILIENCE</a:t>
            </a:r>
          </a:p>
          <a:p>
            <a:pPr algn="ctr" defTabSz="914400"/>
            <a:endParaRPr lang="en-US" sz="800" kern="0" dirty="0">
              <a:latin typeface="Roboto Condensed" panose="02000000000000000000" pitchFamily="2" charset="0"/>
              <a:ea typeface="Roboto Condensed" panose="02000000000000000000" pitchFamily="2" charset="0"/>
            </a:endParaRPr>
          </a:p>
        </p:txBody>
      </p:sp>
    </p:spTree>
    <p:extLst>
      <p:ext uri="{BB962C8B-B14F-4D97-AF65-F5344CB8AC3E}">
        <p14:creationId xmlns:p14="http://schemas.microsoft.com/office/powerpoint/2010/main" val="4024355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8"/>
            <a:ext cx="9296400" cy="761999"/>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PEOPLE</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E9553192-09ED-478C-B9A7-A8375CE9DD4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4554" y="1286647"/>
            <a:ext cx="457200" cy="457200"/>
          </a:xfrm>
          <a:prstGeom prst="rect">
            <a:avLst/>
          </a:prstGeom>
        </p:spPr>
      </p:pic>
      <p:pic>
        <p:nvPicPr>
          <p:cNvPr id="5" name="Graphic 4">
            <a:extLst>
              <a:ext uri="{FF2B5EF4-FFF2-40B4-BE49-F238E27FC236}">
                <a16:creationId xmlns:a16="http://schemas.microsoft.com/office/drawing/2014/main" id="{706D4D4B-C225-488A-853D-C152D15F33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19875" y="1286647"/>
            <a:ext cx="457200" cy="457200"/>
          </a:xfrm>
          <a:prstGeom prst="rect">
            <a:avLst/>
          </a:prstGeom>
        </p:spPr>
      </p:pic>
      <p:pic>
        <p:nvPicPr>
          <p:cNvPr id="6" name="Graphic 5">
            <a:extLst>
              <a:ext uri="{FF2B5EF4-FFF2-40B4-BE49-F238E27FC236}">
                <a16:creationId xmlns:a16="http://schemas.microsoft.com/office/drawing/2014/main" id="{89D89753-73F3-4498-9E36-19FCDA12230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51432" y="1391422"/>
            <a:ext cx="457200" cy="352425"/>
          </a:xfrm>
          <a:prstGeom prst="rect">
            <a:avLst/>
          </a:prstGeom>
        </p:spPr>
      </p:pic>
      <p:pic>
        <p:nvPicPr>
          <p:cNvPr id="9" name="Graphic 8">
            <a:extLst>
              <a:ext uri="{FF2B5EF4-FFF2-40B4-BE49-F238E27FC236}">
                <a16:creationId xmlns:a16="http://schemas.microsoft.com/office/drawing/2014/main" id="{4659D630-704D-4F0F-B2FB-28532534F64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94829" y="1286647"/>
            <a:ext cx="400050" cy="457200"/>
          </a:xfrm>
          <a:prstGeom prst="rect">
            <a:avLst/>
          </a:prstGeom>
        </p:spPr>
      </p:pic>
      <p:pic>
        <p:nvPicPr>
          <p:cNvPr id="3" name="Graphic 2">
            <a:extLst>
              <a:ext uri="{FF2B5EF4-FFF2-40B4-BE49-F238E27FC236}">
                <a16:creationId xmlns:a16="http://schemas.microsoft.com/office/drawing/2014/main" id="{E6A5ECE6-769B-44EB-970D-D091D791EF3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676745" y="1286647"/>
            <a:ext cx="457200" cy="457200"/>
          </a:xfrm>
          <a:prstGeom prst="rect">
            <a:avLst/>
          </a:prstGeom>
        </p:spPr>
      </p:pic>
      <p:pic>
        <p:nvPicPr>
          <p:cNvPr id="11" name="Graphic 10">
            <a:extLst>
              <a:ext uri="{FF2B5EF4-FFF2-40B4-BE49-F238E27FC236}">
                <a16:creationId xmlns:a16="http://schemas.microsoft.com/office/drawing/2014/main" id="{42CD0913-ECE1-48D8-95E5-20996A0781C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32774" y="1296172"/>
            <a:ext cx="304800" cy="447675"/>
          </a:xfrm>
          <a:prstGeom prst="rect">
            <a:avLst/>
          </a:prstGeom>
        </p:spPr>
      </p:pic>
      <p:pic>
        <p:nvPicPr>
          <p:cNvPr id="12" name="Graphic 11">
            <a:extLst>
              <a:ext uri="{FF2B5EF4-FFF2-40B4-BE49-F238E27FC236}">
                <a16:creationId xmlns:a16="http://schemas.microsoft.com/office/drawing/2014/main" id="{4EF464ED-FEC9-4542-87BC-A11AA4BC1BE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449774" y="1353322"/>
            <a:ext cx="228600" cy="390525"/>
          </a:xfrm>
          <a:prstGeom prst="rect">
            <a:avLst/>
          </a:prstGeom>
        </p:spPr>
      </p:pic>
      <p:pic>
        <p:nvPicPr>
          <p:cNvPr id="13" name="Graphic 12">
            <a:extLst>
              <a:ext uri="{FF2B5EF4-FFF2-40B4-BE49-F238E27FC236}">
                <a16:creationId xmlns:a16="http://schemas.microsoft.com/office/drawing/2014/main" id="{04EB6F07-12F4-4A63-B2BC-AF4F697482D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339083" y="1286647"/>
            <a:ext cx="266700" cy="457200"/>
          </a:xfrm>
          <a:prstGeom prst="rect">
            <a:avLst/>
          </a:prstGeom>
        </p:spPr>
      </p:pic>
      <p:pic>
        <p:nvPicPr>
          <p:cNvPr id="14" name="Graphic 13">
            <a:extLst>
              <a:ext uri="{FF2B5EF4-FFF2-40B4-BE49-F238E27FC236}">
                <a16:creationId xmlns:a16="http://schemas.microsoft.com/office/drawing/2014/main" id="{A8BDCA65-2DE7-4DCF-8089-89D6DF0ABBF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005640" y="2232915"/>
            <a:ext cx="400050" cy="457200"/>
          </a:xfrm>
          <a:prstGeom prst="rect">
            <a:avLst/>
          </a:prstGeom>
        </p:spPr>
      </p:pic>
      <p:pic>
        <p:nvPicPr>
          <p:cNvPr id="15" name="Graphic 14">
            <a:extLst>
              <a:ext uri="{FF2B5EF4-FFF2-40B4-BE49-F238E27FC236}">
                <a16:creationId xmlns:a16="http://schemas.microsoft.com/office/drawing/2014/main" id="{AC8E3EE9-1910-4AB8-9AA4-A5D934E13FF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948928" y="2185979"/>
            <a:ext cx="400050" cy="457200"/>
          </a:xfrm>
          <a:prstGeom prst="rect">
            <a:avLst/>
          </a:prstGeom>
        </p:spPr>
      </p:pic>
      <p:pic>
        <p:nvPicPr>
          <p:cNvPr id="16" name="Graphic 15">
            <a:extLst>
              <a:ext uri="{FF2B5EF4-FFF2-40B4-BE49-F238E27FC236}">
                <a16:creationId xmlns:a16="http://schemas.microsoft.com/office/drawing/2014/main" id="{24EE146C-6253-4726-8EA9-CFD48748944A}"/>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831678" y="2271704"/>
            <a:ext cx="457200" cy="371475"/>
          </a:xfrm>
          <a:prstGeom prst="rect">
            <a:avLst/>
          </a:prstGeom>
        </p:spPr>
      </p:pic>
      <p:pic>
        <p:nvPicPr>
          <p:cNvPr id="17" name="Graphic 16">
            <a:extLst>
              <a:ext uri="{FF2B5EF4-FFF2-40B4-BE49-F238E27FC236}">
                <a16:creationId xmlns:a16="http://schemas.microsoft.com/office/drawing/2014/main" id="{CBC22F4D-4F76-4161-ABAC-088D3EEEBD9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3728754" y="2319329"/>
            <a:ext cx="457200" cy="323850"/>
          </a:xfrm>
          <a:prstGeom prst="rect">
            <a:avLst/>
          </a:prstGeom>
        </p:spPr>
      </p:pic>
      <p:pic>
        <p:nvPicPr>
          <p:cNvPr id="18" name="Graphic 17">
            <a:extLst>
              <a:ext uri="{FF2B5EF4-FFF2-40B4-BE49-F238E27FC236}">
                <a16:creationId xmlns:a16="http://schemas.microsoft.com/office/drawing/2014/main" id="{9118FEAB-7877-4FB5-87AF-3F8E8F08052F}"/>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4660311" y="2185979"/>
            <a:ext cx="457200" cy="457200"/>
          </a:xfrm>
          <a:prstGeom prst="rect">
            <a:avLst/>
          </a:prstGeom>
        </p:spPr>
      </p:pic>
      <p:pic>
        <p:nvPicPr>
          <p:cNvPr id="19" name="Graphic 18">
            <a:extLst>
              <a:ext uri="{FF2B5EF4-FFF2-40B4-BE49-F238E27FC236}">
                <a16:creationId xmlns:a16="http://schemas.microsoft.com/office/drawing/2014/main" id="{20451BE3-4F88-49B7-B389-B215F6CB9416}"/>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5540288" y="2185979"/>
            <a:ext cx="438150" cy="457200"/>
          </a:xfrm>
          <a:prstGeom prst="rect">
            <a:avLst/>
          </a:prstGeom>
        </p:spPr>
      </p:pic>
      <p:pic>
        <p:nvPicPr>
          <p:cNvPr id="20" name="Graphic 19">
            <a:extLst>
              <a:ext uri="{FF2B5EF4-FFF2-40B4-BE49-F238E27FC236}">
                <a16:creationId xmlns:a16="http://schemas.microsoft.com/office/drawing/2014/main" id="{3E1C8199-5C26-4348-A2A5-D4F8567C1497}"/>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6589891" y="2185979"/>
            <a:ext cx="247650" cy="457200"/>
          </a:xfrm>
          <a:prstGeom prst="rect">
            <a:avLst/>
          </a:prstGeom>
        </p:spPr>
      </p:pic>
      <p:pic>
        <p:nvPicPr>
          <p:cNvPr id="21" name="Graphic 20">
            <a:extLst>
              <a:ext uri="{FF2B5EF4-FFF2-40B4-BE49-F238E27FC236}">
                <a16:creationId xmlns:a16="http://schemas.microsoft.com/office/drawing/2014/main" id="{725D9349-B1B5-471C-ABF1-63661A0330FD}"/>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7481141" y="2185979"/>
            <a:ext cx="247650" cy="457200"/>
          </a:xfrm>
          <a:prstGeom prst="rect">
            <a:avLst/>
          </a:prstGeom>
        </p:spPr>
      </p:pic>
      <p:pic>
        <p:nvPicPr>
          <p:cNvPr id="22" name="Graphic 21">
            <a:extLst>
              <a:ext uri="{FF2B5EF4-FFF2-40B4-BE49-F238E27FC236}">
                <a16:creationId xmlns:a16="http://schemas.microsoft.com/office/drawing/2014/main" id="{483D6486-638D-42CA-B96F-ACB564FB31C6}"/>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8383241" y="2185979"/>
            <a:ext cx="266700" cy="457200"/>
          </a:xfrm>
          <a:prstGeom prst="rect">
            <a:avLst/>
          </a:prstGeom>
        </p:spPr>
      </p:pic>
      <p:pic>
        <p:nvPicPr>
          <p:cNvPr id="23" name="Graphic 22">
            <a:extLst>
              <a:ext uri="{FF2B5EF4-FFF2-40B4-BE49-F238E27FC236}">
                <a16:creationId xmlns:a16="http://schemas.microsoft.com/office/drawing/2014/main" id="{DB37BFAC-C68C-46CA-93ED-DF2B2FDC3645}"/>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9215962" y="2181782"/>
            <a:ext cx="457200" cy="457200"/>
          </a:xfrm>
          <a:prstGeom prst="rect">
            <a:avLst/>
          </a:prstGeom>
        </p:spPr>
      </p:pic>
      <p:sp>
        <p:nvSpPr>
          <p:cNvPr id="67" name="Text Placeholder 1">
            <a:extLst>
              <a:ext uri="{FF2B5EF4-FFF2-40B4-BE49-F238E27FC236}">
                <a16:creationId xmlns:a16="http://schemas.microsoft.com/office/drawing/2014/main" id="{1908939E-7478-4617-BE57-9D6EE8A4765F}"/>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AFFECTED</a:t>
            </a:r>
          </a:p>
          <a:p>
            <a:pPr algn="ctr" defTabSz="914400"/>
            <a:r>
              <a:rPr lang="en-US" sz="800" kern="0" dirty="0">
                <a:latin typeface="Roboto Condensed" panose="02000000000000000000" pitchFamily="2" charset="0"/>
                <a:ea typeface="Roboto Condensed" panose="02000000000000000000" pitchFamily="2" charset="0"/>
              </a:rPr>
              <a:t>POPULATION</a:t>
            </a:r>
          </a:p>
        </p:txBody>
      </p:sp>
      <p:sp>
        <p:nvSpPr>
          <p:cNvPr id="68" name="Text Placeholder 1">
            <a:extLst>
              <a:ext uri="{FF2B5EF4-FFF2-40B4-BE49-F238E27FC236}">
                <a16:creationId xmlns:a16="http://schemas.microsoft.com/office/drawing/2014/main" id="{464741F8-BA7B-46D7-A1F2-DB8EEBC07045}"/>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CHILD COMBATANT</a:t>
            </a:r>
          </a:p>
        </p:txBody>
      </p:sp>
      <p:sp>
        <p:nvSpPr>
          <p:cNvPr id="69" name="Text Placeholder 1">
            <a:extLst>
              <a:ext uri="{FF2B5EF4-FFF2-40B4-BE49-F238E27FC236}">
                <a16:creationId xmlns:a16="http://schemas.microsoft.com/office/drawing/2014/main" id="{304F9BA6-C67F-4890-95D7-E26666DE8F4A}"/>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CHILDREN</a:t>
            </a:r>
          </a:p>
        </p:txBody>
      </p:sp>
      <p:sp>
        <p:nvSpPr>
          <p:cNvPr id="70" name="Text Placeholder 1">
            <a:extLst>
              <a:ext uri="{FF2B5EF4-FFF2-40B4-BE49-F238E27FC236}">
                <a16:creationId xmlns:a16="http://schemas.microsoft.com/office/drawing/2014/main" id="{2FFAE7E3-F10D-4A40-B6F7-289E4960C05D}"/>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DEAD</a:t>
            </a:r>
          </a:p>
        </p:txBody>
      </p:sp>
      <p:sp>
        <p:nvSpPr>
          <p:cNvPr id="71" name="Text Placeholder 1">
            <a:extLst>
              <a:ext uri="{FF2B5EF4-FFF2-40B4-BE49-F238E27FC236}">
                <a16:creationId xmlns:a16="http://schemas.microsoft.com/office/drawing/2014/main" id="{75F5B915-39DE-43EE-B1A4-D3EABF8DCD93}"/>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DROWNED</a:t>
            </a:r>
          </a:p>
        </p:txBody>
      </p:sp>
      <p:sp>
        <p:nvSpPr>
          <p:cNvPr id="72" name="Text Placeholder 1">
            <a:extLst>
              <a:ext uri="{FF2B5EF4-FFF2-40B4-BE49-F238E27FC236}">
                <a16:creationId xmlns:a16="http://schemas.microsoft.com/office/drawing/2014/main" id="{1B110294-B560-4256-A053-CC58C5613A09}"/>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ELDERLY</a:t>
            </a:r>
          </a:p>
        </p:txBody>
      </p:sp>
      <p:sp>
        <p:nvSpPr>
          <p:cNvPr id="73" name="Text Placeholder 1">
            <a:extLst>
              <a:ext uri="{FF2B5EF4-FFF2-40B4-BE49-F238E27FC236}">
                <a16:creationId xmlns:a16="http://schemas.microsoft.com/office/drawing/2014/main" id="{0DF060F7-C27B-435C-9954-7BD2C0A5259A}"/>
              </a:ext>
            </a:extLst>
          </p:cNvPr>
          <p:cNvSpPr txBox="1">
            <a:spLocks/>
          </p:cNvSpPr>
          <p:nvPr/>
        </p:nvSpPr>
        <p:spPr>
          <a:xfrm>
            <a:off x="7180705" y="181803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INDIGENOUS PEOPLE</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74" name="Text Placeholder 1">
            <a:extLst>
              <a:ext uri="{FF2B5EF4-FFF2-40B4-BE49-F238E27FC236}">
                <a16:creationId xmlns:a16="http://schemas.microsoft.com/office/drawing/2014/main" id="{F9F68C7B-CC57-40D0-BA9F-A66B2F035B43}"/>
              </a:ext>
            </a:extLst>
          </p:cNvPr>
          <p:cNvSpPr txBox="1">
            <a:spLocks/>
          </p:cNvSpPr>
          <p:nvPr/>
        </p:nvSpPr>
        <p:spPr>
          <a:xfrm>
            <a:off x="6266305" y="18320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GENDER</a:t>
            </a:r>
          </a:p>
        </p:txBody>
      </p:sp>
      <p:sp>
        <p:nvSpPr>
          <p:cNvPr id="75" name="Text Placeholder 1">
            <a:extLst>
              <a:ext uri="{FF2B5EF4-FFF2-40B4-BE49-F238E27FC236}">
                <a16:creationId xmlns:a16="http://schemas.microsoft.com/office/drawing/2014/main" id="{11531473-9AAF-411B-97AF-E6E063508E28}"/>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INFANT</a:t>
            </a:r>
          </a:p>
        </p:txBody>
      </p:sp>
      <p:sp>
        <p:nvSpPr>
          <p:cNvPr id="76" name="Text Placeholder 1">
            <a:extLst>
              <a:ext uri="{FF2B5EF4-FFF2-40B4-BE49-F238E27FC236}">
                <a16:creationId xmlns:a16="http://schemas.microsoft.com/office/drawing/2014/main" id="{7A2C85B1-316B-41F3-9839-D1F0E9796152}"/>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INJURED</a:t>
            </a:r>
          </a:p>
        </p:txBody>
      </p:sp>
      <p:sp>
        <p:nvSpPr>
          <p:cNvPr id="77" name="Text Placeholder 1">
            <a:extLst>
              <a:ext uri="{FF2B5EF4-FFF2-40B4-BE49-F238E27FC236}">
                <a16:creationId xmlns:a16="http://schemas.microsoft.com/office/drawing/2014/main" id="{08701D8A-78E7-42B8-9A52-2A1DEBD0528A}"/>
              </a:ext>
            </a:extLst>
          </p:cNvPr>
          <p:cNvSpPr txBox="1">
            <a:spLocks/>
          </p:cNvSpPr>
          <p:nvPr/>
        </p:nvSpPr>
        <p:spPr>
          <a:xfrm>
            <a:off x="772113"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MISSING</a:t>
            </a:r>
          </a:p>
        </p:txBody>
      </p:sp>
      <p:sp>
        <p:nvSpPr>
          <p:cNvPr id="78" name="Text Placeholder 1">
            <a:extLst>
              <a:ext uri="{FF2B5EF4-FFF2-40B4-BE49-F238E27FC236}">
                <a16:creationId xmlns:a16="http://schemas.microsoft.com/office/drawing/2014/main" id="{253DF5E2-0EF4-43A2-85C7-E502FF3569D6}"/>
              </a:ext>
            </a:extLst>
          </p:cNvPr>
          <p:cNvSpPr txBox="1">
            <a:spLocks/>
          </p:cNvSpPr>
          <p:nvPr/>
        </p:nvSpPr>
        <p:spPr>
          <a:xfrm>
            <a:off x="1684918"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NATIONAL ARMY</a:t>
            </a:r>
          </a:p>
        </p:txBody>
      </p:sp>
      <p:sp>
        <p:nvSpPr>
          <p:cNvPr id="79" name="Text Placeholder 1">
            <a:extLst>
              <a:ext uri="{FF2B5EF4-FFF2-40B4-BE49-F238E27FC236}">
                <a16:creationId xmlns:a16="http://schemas.microsoft.com/office/drawing/2014/main" id="{C96318B0-2AB1-491F-BC28-5A6520199393}"/>
              </a:ext>
            </a:extLst>
          </p:cNvPr>
          <p:cNvSpPr txBox="1">
            <a:spLocks/>
          </p:cNvSpPr>
          <p:nvPr/>
        </p:nvSpPr>
        <p:spPr>
          <a:xfrm>
            <a:off x="2597723"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PEACEKEEPING FORCE</a:t>
            </a:r>
          </a:p>
        </p:txBody>
      </p:sp>
      <p:sp>
        <p:nvSpPr>
          <p:cNvPr id="80" name="Text Placeholder 1">
            <a:extLst>
              <a:ext uri="{FF2B5EF4-FFF2-40B4-BE49-F238E27FC236}">
                <a16:creationId xmlns:a16="http://schemas.microsoft.com/office/drawing/2014/main" id="{AF64F6DE-1D8B-4B8B-BE86-4E4C8C9D541D}"/>
              </a:ext>
            </a:extLst>
          </p:cNvPr>
          <p:cNvSpPr txBox="1">
            <a:spLocks/>
          </p:cNvSpPr>
          <p:nvPr/>
        </p:nvSpPr>
        <p:spPr>
          <a:xfrm>
            <a:off x="3510528"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PEOPLE IN NEED</a:t>
            </a:r>
          </a:p>
        </p:txBody>
      </p:sp>
      <p:sp>
        <p:nvSpPr>
          <p:cNvPr id="81" name="Text Placeholder 1">
            <a:extLst>
              <a:ext uri="{FF2B5EF4-FFF2-40B4-BE49-F238E27FC236}">
                <a16:creationId xmlns:a16="http://schemas.microsoft.com/office/drawing/2014/main" id="{7A5BBFCD-EFAE-4992-B92E-2D59041F5FEE}"/>
              </a:ext>
            </a:extLst>
          </p:cNvPr>
          <p:cNvSpPr txBox="1">
            <a:spLocks/>
          </p:cNvSpPr>
          <p:nvPr/>
        </p:nvSpPr>
        <p:spPr>
          <a:xfrm>
            <a:off x="4423333"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PEOPLE TARGETED</a:t>
            </a:r>
          </a:p>
        </p:txBody>
      </p:sp>
      <p:sp>
        <p:nvSpPr>
          <p:cNvPr id="82" name="Text Placeholder 1">
            <a:extLst>
              <a:ext uri="{FF2B5EF4-FFF2-40B4-BE49-F238E27FC236}">
                <a16:creationId xmlns:a16="http://schemas.microsoft.com/office/drawing/2014/main" id="{0D25438E-9EC0-4693-812C-9CDE7062FC8D}"/>
              </a:ext>
            </a:extLst>
          </p:cNvPr>
          <p:cNvSpPr txBox="1">
            <a:spLocks/>
          </p:cNvSpPr>
          <p:nvPr/>
        </p:nvSpPr>
        <p:spPr>
          <a:xfrm>
            <a:off x="5336138"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PEOPLE WITH PHYSICAL IMPAIRMENTS</a:t>
            </a:r>
          </a:p>
        </p:txBody>
      </p:sp>
      <p:sp>
        <p:nvSpPr>
          <p:cNvPr id="83" name="Text Placeholder 1">
            <a:extLst>
              <a:ext uri="{FF2B5EF4-FFF2-40B4-BE49-F238E27FC236}">
                <a16:creationId xmlns:a16="http://schemas.microsoft.com/office/drawing/2014/main" id="{BFC22253-58F0-4CF0-8A45-E73D5D33E869}"/>
              </a:ext>
            </a:extLst>
          </p:cNvPr>
          <p:cNvSpPr txBox="1">
            <a:spLocks/>
          </p:cNvSpPr>
          <p:nvPr/>
        </p:nvSpPr>
        <p:spPr>
          <a:xfrm>
            <a:off x="6248943"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PERSON 1</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84" name="Text Placeholder 1">
            <a:extLst>
              <a:ext uri="{FF2B5EF4-FFF2-40B4-BE49-F238E27FC236}">
                <a16:creationId xmlns:a16="http://schemas.microsoft.com/office/drawing/2014/main" id="{4D2E8CD2-B9E9-4B90-A170-1F4137CAF5B0}"/>
              </a:ext>
            </a:extLst>
          </p:cNvPr>
          <p:cNvSpPr txBox="1">
            <a:spLocks/>
          </p:cNvSpPr>
          <p:nvPr/>
        </p:nvSpPr>
        <p:spPr>
          <a:xfrm>
            <a:off x="7161748"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PERSON 2</a:t>
            </a:r>
          </a:p>
        </p:txBody>
      </p:sp>
      <p:sp>
        <p:nvSpPr>
          <p:cNvPr id="85" name="Text Placeholder 1">
            <a:extLst>
              <a:ext uri="{FF2B5EF4-FFF2-40B4-BE49-F238E27FC236}">
                <a16:creationId xmlns:a16="http://schemas.microsoft.com/office/drawing/2014/main" id="{BE53D1FD-4AD2-4F7F-86AB-DA8A723AF27B}"/>
              </a:ext>
            </a:extLst>
          </p:cNvPr>
          <p:cNvSpPr txBox="1">
            <a:spLocks/>
          </p:cNvSpPr>
          <p:nvPr/>
        </p:nvSpPr>
        <p:spPr>
          <a:xfrm>
            <a:off x="8074553"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PREGNANT</a:t>
            </a:r>
          </a:p>
        </p:txBody>
      </p:sp>
      <p:sp>
        <p:nvSpPr>
          <p:cNvPr id="86" name="Text Placeholder 1">
            <a:extLst>
              <a:ext uri="{FF2B5EF4-FFF2-40B4-BE49-F238E27FC236}">
                <a16:creationId xmlns:a16="http://schemas.microsoft.com/office/drawing/2014/main" id="{0B7091C7-0A3B-489B-B099-94FB0F5AE41B}"/>
              </a:ext>
            </a:extLst>
          </p:cNvPr>
          <p:cNvSpPr txBox="1">
            <a:spLocks/>
          </p:cNvSpPr>
          <p:nvPr/>
        </p:nvSpPr>
        <p:spPr>
          <a:xfrm>
            <a:off x="8987362" y="274059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REBEL</a:t>
            </a:r>
          </a:p>
        </p:txBody>
      </p:sp>
      <p:pic>
        <p:nvPicPr>
          <p:cNvPr id="55" name="Graphic 54">
            <a:extLst>
              <a:ext uri="{FF2B5EF4-FFF2-40B4-BE49-F238E27FC236}">
                <a16:creationId xmlns:a16="http://schemas.microsoft.com/office/drawing/2014/main" id="{D89114D7-F8E2-401A-AB8C-98A6AC247D8E}"/>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6616131" y="1286647"/>
            <a:ext cx="247650" cy="457200"/>
          </a:xfrm>
          <a:prstGeom prst="rect">
            <a:avLst/>
          </a:prstGeom>
        </p:spPr>
      </p:pic>
      <p:pic>
        <p:nvPicPr>
          <p:cNvPr id="127" name="Graphic 126">
            <a:extLst>
              <a:ext uri="{FF2B5EF4-FFF2-40B4-BE49-F238E27FC236}">
                <a16:creationId xmlns:a16="http://schemas.microsoft.com/office/drawing/2014/main" id="{475A2920-5143-4335-8790-C9C921653FA8}"/>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7408229" y="1286647"/>
            <a:ext cx="457200" cy="457200"/>
          </a:xfrm>
          <a:prstGeom prst="rect">
            <a:avLst/>
          </a:prstGeom>
        </p:spPr>
      </p:pic>
      <p:pic>
        <p:nvPicPr>
          <p:cNvPr id="59" name="Graphic 58">
            <a:extLst>
              <a:ext uri="{FF2B5EF4-FFF2-40B4-BE49-F238E27FC236}">
                <a16:creationId xmlns:a16="http://schemas.microsoft.com/office/drawing/2014/main" id="{74A6729C-CDF3-1A4F-B042-41936A2A01D8}"/>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1046915" y="3121835"/>
            <a:ext cx="317500" cy="419100"/>
          </a:xfrm>
          <a:prstGeom prst="rect">
            <a:avLst/>
          </a:prstGeom>
        </p:spPr>
      </p:pic>
      <p:sp>
        <p:nvSpPr>
          <p:cNvPr id="121" name="Text Placeholder 1">
            <a:extLst>
              <a:ext uri="{FF2B5EF4-FFF2-40B4-BE49-F238E27FC236}">
                <a16:creationId xmlns:a16="http://schemas.microsoft.com/office/drawing/2014/main" id="{F0536710-CFAE-204A-A0DC-BCC44D9FAD0B}"/>
              </a:ext>
            </a:extLst>
          </p:cNvPr>
          <p:cNvSpPr txBox="1">
            <a:spLocks/>
          </p:cNvSpPr>
          <p:nvPr/>
        </p:nvSpPr>
        <p:spPr>
          <a:xfrm>
            <a:off x="770518" y="364915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WORKERS</a:t>
            </a:r>
          </a:p>
        </p:txBody>
      </p:sp>
    </p:spTree>
    <p:extLst>
      <p:ext uri="{BB962C8B-B14F-4D97-AF65-F5344CB8AC3E}">
        <p14:creationId xmlns:p14="http://schemas.microsoft.com/office/powerpoint/2010/main" val="118181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8"/>
            <a:ext cx="9296400" cy="761999"/>
          </a:xfrm>
        </p:spPr>
        <p:txBody>
          <a:bodyPr/>
          <a:lstStyle/>
          <a:p>
            <a:r>
              <a:rPr lang="en-US" sz="1100" b="1" dirty="0">
                <a:solidFill>
                  <a:srgbClr val="418FDE"/>
                </a:solidFill>
              </a:rPr>
              <a:t>Humanitarian icons v.02</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812800" y="962025"/>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ACTIVITIES/STRATEGY</a:t>
            </a:r>
          </a:p>
        </p:txBody>
      </p:sp>
      <p:pic>
        <p:nvPicPr>
          <p:cNvPr id="10" name="Graphic 9">
            <a:extLst>
              <a:ext uri="{FF2B5EF4-FFF2-40B4-BE49-F238E27FC236}">
                <a16:creationId xmlns:a16="http://schemas.microsoft.com/office/drawing/2014/main" id="{744FF8B2-3636-43D1-B2C6-BFA1C85EFE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21880" y="1576320"/>
            <a:ext cx="457200" cy="314325"/>
          </a:xfrm>
          <a:prstGeom prst="rect">
            <a:avLst/>
          </a:prstGeom>
        </p:spPr>
      </p:pic>
      <p:pic>
        <p:nvPicPr>
          <p:cNvPr id="24" name="Graphic 23">
            <a:extLst>
              <a:ext uri="{FF2B5EF4-FFF2-40B4-BE49-F238E27FC236}">
                <a16:creationId xmlns:a16="http://schemas.microsoft.com/office/drawing/2014/main" id="{4556E553-5D38-4A76-BC76-E59DCB7988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10234" y="1472599"/>
            <a:ext cx="400050" cy="457200"/>
          </a:xfrm>
          <a:prstGeom prst="rect">
            <a:avLst/>
          </a:prstGeom>
        </p:spPr>
      </p:pic>
      <p:pic>
        <p:nvPicPr>
          <p:cNvPr id="25" name="Graphic 24">
            <a:extLst>
              <a:ext uri="{FF2B5EF4-FFF2-40B4-BE49-F238E27FC236}">
                <a16:creationId xmlns:a16="http://schemas.microsoft.com/office/drawing/2014/main" id="{D371CCDA-E614-4C6D-86A2-90F94B8ADAF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42518" y="1496776"/>
            <a:ext cx="457200" cy="457200"/>
          </a:xfrm>
          <a:prstGeom prst="rect">
            <a:avLst/>
          </a:prstGeom>
        </p:spPr>
      </p:pic>
      <p:pic>
        <p:nvPicPr>
          <p:cNvPr id="26" name="Graphic 25">
            <a:extLst>
              <a:ext uri="{FF2B5EF4-FFF2-40B4-BE49-F238E27FC236}">
                <a16:creationId xmlns:a16="http://schemas.microsoft.com/office/drawing/2014/main" id="{34AF2C5A-2388-46A2-8621-D57EB896665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13586" y="1479058"/>
            <a:ext cx="457200" cy="457200"/>
          </a:xfrm>
          <a:prstGeom prst="rect">
            <a:avLst/>
          </a:prstGeom>
        </p:spPr>
      </p:pic>
      <p:pic>
        <p:nvPicPr>
          <p:cNvPr id="27" name="Graphic 26">
            <a:extLst>
              <a:ext uri="{FF2B5EF4-FFF2-40B4-BE49-F238E27FC236}">
                <a16:creationId xmlns:a16="http://schemas.microsoft.com/office/drawing/2014/main" id="{22276A71-EF9D-4FC4-B31C-177BC043EB7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667831" y="1485885"/>
            <a:ext cx="457200" cy="457200"/>
          </a:xfrm>
          <a:prstGeom prst="rect">
            <a:avLst/>
          </a:prstGeom>
        </p:spPr>
      </p:pic>
      <p:pic>
        <p:nvPicPr>
          <p:cNvPr id="28" name="Graphic 27">
            <a:extLst>
              <a:ext uri="{FF2B5EF4-FFF2-40B4-BE49-F238E27FC236}">
                <a16:creationId xmlns:a16="http://schemas.microsoft.com/office/drawing/2014/main" id="{48B948FD-479C-4025-BC8F-FC7068F2806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73705" y="1496776"/>
            <a:ext cx="457200" cy="457200"/>
          </a:xfrm>
          <a:prstGeom prst="rect">
            <a:avLst/>
          </a:prstGeom>
        </p:spPr>
      </p:pic>
      <p:pic>
        <p:nvPicPr>
          <p:cNvPr id="29" name="Graphic 28">
            <a:extLst>
              <a:ext uri="{FF2B5EF4-FFF2-40B4-BE49-F238E27FC236}">
                <a16:creationId xmlns:a16="http://schemas.microsoft.com/office/drawing/2014/main" id="{51C66B65-9AD4-4347-8850-5EAE56E6425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86510" y="1496776"/>
            <a:ext cx="457200" cy="457200"/>
          </a:xfrm>
          <a:prstGeom prst="rect">
            <a:avLst/>
          </a:prstGeom>
        </p:spPr>
      </p:pic>
      <p:pic>
        <p:nvPicPr>
          <p:cNvPr id="30" name="Graphic 29">
            <a:extLst>
              <a:ext uri="{FF2B5EF4-FFF2-40B4-BE49-F238E27FC236}">
                <a16:creationId xmlns:a16="http://schemas.microsoft.com/office/drawing/2014/main" id="{A7B8E842-8C13-404F-A548-2216A3708C8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399315" y="1480242"/>
            <a:ext cx="457200" cy="457200"/>
          </a:xfrm>
          <a:prstGeom prst="rect">
            <a:avLst/>
          </a:prstGeom>
        </p:spPr>
      </p:pic>
      <p:pic>
        <p:nvPicPr>
          <p:cNvPr id="31" name="Graphic 30">
            <a:extLst>
              <a:ext uri="{FF2B5EF4-FFF2-40B4-BE49-F238E27FC236}">
                <a16:creationId xmlns:a16="http://schemas.microsoft.com/office/drawing/2014/main" id="{3CA28E15-E6A2-4978-AB26-23BB5803F04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287991" y="1458312"/>
            <a:ext cx="457200" cy="457200"/>
          </a:xfrm>
          <a:prstGeom prst="rect">
            <a:avLst/>
          </a:prstGeom>
        </p:spPr>
      </p:pic>
      <p:pic>
        <p:nvPicPr>
          <p:cNvPr id="32" name="Graphic 31">
            <a:extLst>
              <a:ext uri="{FF2B5EF4-FFF2-40B4-BE49-F238E27FC236}">
                <a16:creationId xmlns:a16="http://schemas.microsoft.com/office/drawing/2014/main" id="{0FD4EFD0-59CE-44DA-92E1-BEB60926522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39535" y="1544037"/>
            <a:ext cx="457200" cy="285750"/>
          </a:xfrm>
          <a:prstGeom prst="rect">
            <a:avLst/>
          </a:prstGeom>
        </p:spPr>
      </p:pic>
      <p:pic>
        <p:nvPicPr>
          <p:cNvPr id="33" name="Graphic 32">
            <a:extLst>
              <a:ext uri="{FF2B5EF4-FFF2-40B4-BE49-F238E27FC236}">
                <a16:creationId xmlns:a16="http://schemas.microsoft.com/office/drawing/2014/main" id="{B67B14D3-B31E-48CC-8EB1-AE123BE76EB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62790" y="2409825"/>
            <a:ext cx="342900" cy="457200"/>
          </a:xfrm>
          <a:prstGeom prst="rect">
            <a:avLst/>
          </a:prstGeom>
        </p:spPr>
      </p:pic>
      <p:pic>
        <p:nvPicPr>
          <p:cNvPr id="34" name="Graphic 33">
            <a:extLst>
              <a:ext uri="{FF2B5EF4-FFF2-40B4-BE49-F238E27FC236}">
                <a16:creationId xmlns:a16="http://schemas.microsoft.com/office/drawing/2014/main" id="{1E73F4CF-028E-4CDB-969E-957991E0B6F9}"/>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930911" y="2399050"/>
            <a:ext cx="457200" cy="457200"/>
          </a:xfrm>
          <a:prstGeom prst="rect">
            <a:avLst/>
          </a:prstGeom>
        </p:spPr>
      </p:pic>
      <p:pic>
        <p:nvPicPr>
          <p:cNvPr id="35" name="Graphic 34">
            <a:extLst>
              <a:ext uri="{FF2B5EF4-FFF2-40B4-BE49-F238E27FC236}">
                <a16:creationId xmlns:a16="http://schemas.microsoft.com/office/drawing/2014/main" id="{5E4B9A09-485F-41C6-BF47-F919E20C193E}"/>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2841984" y="2417969"/>
            <a:ext cx="457200" cy="457200"/>
          </a:xfrm>
          <a:prstGeom prst="rect">
            <a:avLst/>
          </a:prstGeom>
        </p:spPr>
      </p:pic>
      <p:pic>
        <p:nvPicPr>
          <p:cNvPr id="36" name="Graphic 35">
            <a:extLst>
              <a:ext uri="{FF2B5EF4-FFF2-40B4-BE49-F238E27FC236}">
                <a16:creationId xmlns:a16="http://schemas.microsoft.com/office/drawing/2014/main" id="{F60A79EB-4F36-4E9A-AFFC-A374E2307A4B}"/>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3710783" y="2465594"/>
            <a:ext cx="457200" cy="419100"/>
          </a:xfrm>
          <a:prstGeom prst="rect">
            <a:avLst/>
          </a:prstGeom>
        </p:spPr>
      </p:pic>
      <p:pic>
        <p:nvPicPr>
          <p:cNvPr id="37" name="Graphic 36">
            <a:extLst>
              <a:ext uri="{FF2B5EF4-FFF2-40B4-BE49-F238E27FC236}">
                <a16:creationId xmlns:a16="http://schemas.microsoft.com/office/drawing/2014/main" id="{DCE297EC-A091-4972-8341-D8E397B1EB0C}"/>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4651933" y="2446544"/>
            <a:ext cx="457200" cy="457200"/>
          </a:xfrm>
          <a:prstGeom prst="rect">
            <a:avLst/>
          </a:prstGeom>
        </p:spPr>
      </p:pic>
      <p:pic>
        <p:nvPicPr>
          <p:cNvPr id="38" name="Graphic 37">
            <a:extLst>
              <a:ext uri="{FF2B5EF4-FFF2-40B4-BE49-F238E27FC236}">
                <a16:creationId xmlns:a16="http://schemas.microsoft.com/office/drawing/2014/main" id="{2BCB43A8-C340-4EFC-B2D6-8007CCEF76EE}"/>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5576291" y="2417969"/>
            <a:ext cx="457200" cy="457200"/>
          </a:xfrm>
          <a:prstGeom prst="rect">
            <a:avLst/>
          </a:prstGeom>
        </p:spPr>
      </p:pic>
      <p:pic>
        <p:nvPicPr>
          <p:cNvPr id="39" name="Graphic 38">
            <a:extLst>
              <a:ext uri="{FF2B5EF4-FFF2-40B4-BE49-F238E27FC236}">
                <a16:creationId xmlns:a16="http://schemas.microsoft.com/office/drawing/2014/main" id="{84CBB451-DFCA-4B68-9CA1-3E493832111F}"/>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477253" y="2494169"/>
            <a:ext cx="457200" cy="304800"/>
          </a:xfrm>
          <a:prstGeom prst="rect">
            <a:avLst/>
          </a:prstGeom>
        </p:spPr>
      </p:pic>
      <p:pic>
        <p:nvPicPr>
          <p:cNvPr id="40" name="Graphic 39">
            <a:extLst>
              <a:ext uri="{FF2B5EF4-FFF2-40B4-BE49-F238E27FC236}">
                <a16:creationId xmlns:a16="http://schemas.microsoft.com/office/drawing/2014/main" id="{3D4C14B2-013A-4844-A45A-739388A56BBA}"/>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7408229" y="2417969"/>
            <a:ext cx="457200" cy="457200"/>
          </a:xfrm>
          <a:prstGeom prst="rect">
            <a:avLst/>
          </a:prstGeom>
        </p:spPr>
      </p:pic>
      <p:pic>
        <p:nvPicPr>
          <p:cNvPr id="41" name="Graphic 40">
            <a:extLst>
              <a:ext uri="{FF2B5EF4-FFF2-40B4-BE49-F238E27FC236}">
                <a16:creationId xmlns:a16="http://schemas.microsoft.com/office/drawing/2014/main" id="{F75628AD-9869-4132-939B-E3A3E2773980}"/>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8332373" y="2427494"/>
            <a:ext cx="457200" cy="457200"/>
          </a:xfrm>
          <a:prstGeom prst="rect">
            <a:avLst/>
          </a:prstGeom>
        </p:spPr>
      </p:pic>
      <p:pic>
        <p:nvPicPr>
          <p:cNvPr id="42" name="Graphic 41">
            <a:extLst>
              <a:ext uri="{FF2B5EF4-FFF2-40B4-BE49-F238E27FC236}">
                <a16:creationId xmlns:a16="http://schemas.microsoft.com/office/drawing/2014/main" id="{643C2534-7A32-4E2E-AA75-19A49186DAF1}"/>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9215962" y="2409825"/>
            <a:ext cx="457200" cy="457200"/>
          </a:xfrm>
          <a:prstGeom prst="rect">
            <a:avLst/>
          </a:prstGeom>
        </p:spPr>
      </p:pic>
      <p:pic>
        <p:nvPicPr>
          <p:cNvPr id="43" name="Graphic 42">
            <a:extLst>
              <a:ext uri="{FF2B5EF4-FFF2-40B4-BE49-F238E27FC236}">
                <a16:creationId xmlns:a16="http://schemas.microsoft.com/office/drawing/2014/main" id="{19DFF5D0-DBD1-47CE-B92A-3A0CDF9F881A}"/>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1100890" y="3280780"/>
            <a:ext cx="304800" cy="457200"/>
          </a:xfrm>
          <a:prstGeom prst="rect">
            <a:avLst/>
          </a:prstGeom>
        </p:spPr>
      </p:pic>
      <p:pic>
        <p:nvPicPr>
          <p:cNvPr id="44" name="Graphic 43">
            <a:extLst>
              <a:ext uri="{FF2B5EF4-FFF2-40B4-BE49-F238E27FC236}">
                <a16:creationId xmlns:a16="http://schemas.microsoft.com/office/drawing/2014/main" id="{61622E27-2C35-4D18-BF2A-F4900D376567}"/>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1932568" y="3350823"/>
            <a:ext cx="419100" cy="419100"/>
          </a:xfrm>
          <a:prstGeom prst="rect">
            <a:avLst/>
          </a:prstGeom>
        </p:spPr>
      </p:pic>
      <p:pic>
        <p:nvPicPr>
          <p:cNvPr id="45" name="Graphic 44">
            <a:extLst>
              <a:ext uri="{FF2B5EF4-FFF2-40B4-BE49-F238E27FC236}">
                <a16:creationId xmlns:a16="http://schemas.microsoft.com/office/drawing/2014/main" id="{9C6E9B34-B0F6-4ACC-9B82-30529513F419}"/>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2846422" y="3374466"/>
            <a:ext cx="457200" cy="400050"/>
          </a:xfrm>
          <a:prstGeom prst="rect">
            <a:avLst/>
          </a:prstGeom>
        </p:spPr>
      </p:pic>
      <p:pic>
        <p:nvPicPr>
          <p:cNvPr id="46" name="Graphic 45">
            <a:extLst>
              <a:ext uri="{FF2B5EF4-FFF2-40B4-BE49-F238E27FC236}">
                <a16:creationId xmlns:a16="http://schemas.microsoft.com/office/drawing/2014/main" id="{9BC9D85D-D41D-42CA-9E63-28B8D1F122DB}"/>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3753713" y="3350823"/>
            <a:ext cx="457200" cy="457200"/>
          </a:xfrm>
          <a:prstGeom prst="rect">
            <a:avLst/>
          </a:prstGeom>
        </p:spPr>
      </p:pic>
      <p:pic>
        <p:nvPicPr>
          <p:cNvPr id="47" name="Graphic 46">
            <a:extLst>
              <a:ext uri="{FF2B5EF4-FFF2-40B4-BE49-F238E27FC236}">
                <a16:creationId xmlns:a16="http://schemas.microsoft.com/office/drawing/2014/main" id="{6B4538A7-90A5-4068-AA0E-B71A05A1F904}"/>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4769077" y="3346813"/>
            <a:ext cx="266700" cy="457200"/>
          </a:xfrm>
          <a:prstGeom prst="rect">
            <a:avLst/>
          </a:prstGeom>
        </p:spPr>
      </p:pic>
      <p:pic>
        <p:nvPicPr>
          <p:cNvPr id="48" name="Graphic 47">
            <a:extLst>
              <a:ext uri="{FF2B5EF4-FFF2-40B4-BE49-F238E27FC236}">
                <a16:creationId xmlns:a16="http://schemas.microsoft.com/office/drawing/2014/main" id="{BD7A0133-7E54-4096-8E71-9B84865CCF67}"/>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5574422" y="3324225"/>
            <a:ext cx="457200" cy="457200"/>
          </a:xfrm>
          <a:prstGeom prst="rect">
            <a:avLst/>
          </a:prstGeom>
        </p:spPr>
      </p:pic>
      <p:pic>
        <p:nvPicPr>
          <p:cNvPr id="49" name="Graphic 48">
            <a:extLst>
              <a:ext uri="{FF2B5EF4-FFF2-40B4-BE49-F238E27FC236}">
                <a16:creationId xmlns:a16="http://schemas.microsoft.com/office/drawing/2014/main" id="{C0EF3CF9-3B35-4A8E-8017-FC1C7D22BA0F}"/>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6454955" y="3312723"/>
            <a:ext cx="457200" cy="457200"/>
          </a:xfrm>
          <a:prstGeom prst="rect">
            <a:avLst/>
          </a:prstGeom>
        </p:spPr>
      </p:pic>
      <p:pic>
        <p:nvPicPr>
          <p:cNvPr id="50" name="Graphic 49">
            <a:extLst>
              <a:ext uri="{FF2B5EF4-FFF2-40B4-BE49-F238E27FC236}">
                <a16:creationId xmlns:a16="http://schemas.microsoft.com/office/drawing/2014/main" id="{93027194-DF1A-49CB-8F9B-D159B6AD75BF}"/>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7395131" y="3312723"/>
            <a:ext cx="457200" cy="457200"/>
          </a:xfrm>
          <a:prstGeom prst="rect">
            <a:avLst/>
          </a:prstGeom>
        </p:spPr>
      </p:pic>
      <p:pic>
        <p:nvPicPr>
          <p:cNvPr id="51" name="Graphic 50">
            <a:extLst>
              <a:ext uri="{FF2B5EF4-FFF2-40B4-BE49-F238E27FC236}">
                <a16:creationId xmlns:a16="http://schemas.microsoft.com/office/drawing/2014/main" id="{5580D81D-20C9-4F63-968A-439A37D849EF}"/>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8304553" y="3308427"/>
            <a:ext cx="457200" cy="457200"/>
          </a:xfrm>
          <a:prstGeom prst="rect">
            <a:avLst/>
          </a:prstGeom>
        </p:spPr>
      </p:pic>
      <p:pic>
        <p:nvPicPr>
          <p:cNvPr id="52" name="Graphic 51">
            <a:extLst>
              <a:ext uri="{FF2B5EF4-FFF2-40B4-BE49-F238E27FC236}">
                <a16:creationId xmlns:a16="http://schemas.microsoft.com/office/drawing/2014/main" id="{E1EA77A6-19A7-49A4-A1DE-6E880CD156EE}"/>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9215962" y="3346813"/>
            <a:ext cx="457200" cy="457200"/>
          </a:xfrm>
          <a:prstGeom prst="rect">
            <a:avLst/>
          </a:prstGeom>
        </p:spPr>
      </p:pic>
      <p:pic>
        <p:nvPicPr>
          <p:cNvPr id="53" name="Graphic 52">
            <a:extLst>
              <a:ext uri="{FF2B5EF4-FFF2-40B4-BE49-F238E27FC236}">
                <a16:creationId xmlns:a16="http://schemas.microsoft.com/office/drawing/2014/main" id="{329F35E7-59AF-4D97-A8E8-7BA4AFB29F06}"/>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1935885" y="4229606"/>
            <a:ext cx="457200" cy="457200"/>
          </a:xfrm>
          <a:prstGeom prst="rect">
            <a:avLst/>
          </a:prstGeom>
        </p:spPr>
      </p:pic>
      <p:pic>
        <p:nvPicPr>
          <p:cNvPr id="54" name="Graphic 53">
            <a:extLst>
              <a:ext uri="{FF2B5EF4-FFF2-40B4-BE49-F238E27FC236}">
                <a16:creationId xmlns:a16="http://schemas.microsoft.com/office/drawing/2014/main" id="{10D17FF9-0318-4647-B1D5-D071BC25CB95}"/>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3753713" y="4238625"/>
            <a:ext cx="457200" cy="457200"/>
          </a:xfrm>
          <a:prstGeom prst="rect">
            <a:avLst/>
          </a:prstGeom>
        </p:spPr>
      </p:pic>
      <p:sp>
        <p:nvSpPr>
          <p:cNvPr id="87" name="Text Placeholder 1">
            <a:extLst>
              <a:ext uri="{FF2B5EF4-FFF2-40B4-BE49-F238E27FC236}">
                <a16:creationId xmlns:a16="http://schemas.microsoft.com/office/drawing/2014/main" id="{30A358B0-445E-457B-9B2D-1F8801455267}"/>
              </a:ext>
            </a:extLst>
          </p:cNvPr>
          <p:cNvSpPr txBox="1">
            <a:spLocks/>
          </p:cNvSpPr>
          <p:nvPr/>
        </p:nvSpPr>
        <p:spPr>
          <a:xfrm>
            <a:off x="791070"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ADVOCACY</a:t>
            </a:r>
          </a:p>
        </p:txBody>
      </p:sp>
      <p:sp>
        <p:nvSpPr>
          <p:cNvPr id="88" name="Text Placeholder 1">
            <a:extLst>
              <a:ext uri="{FF2B5EF4-FFF2-40B4-BE49-F238E27FC236}">
                <a16:creationId xmlns:a16="http://schemas.microsoft.com/office/drawing/2014/main" id="{845CE940-44AF-4EE1-B878-86CF8CC14564}"/>
              </a:ext>
            </a:extLst>
          </p:cNvPr>
          <p:cNvSpPr txBox="1">
            <a:spLocks/>
          </p:cNvSpPr>
          <p:nvPr/>
        </p:nvSpPr>
        <p:spPr>
          <a:xfrm>
            <a:off x="1703875"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AGILE</a:t>
            </a:r>
          </a:p>
        </p:txBody>
      </p:sp>
      <p:sp>
        <p:nvSpPr>
          <p:cNvPr id="89" name="Text Placeholder 1">
            <a:extLst>
              <a:ext uri="{FF2B5EF4-FFF2-40B4-BE49-F238E27FC236}">
                <a16:creationId xmlns:a16="http://schemas.microsoft.com/office/drawing/2014/main" id="{2C786A2A-1B8F-426D-843A-192197CB7DD8}"/>
              </a:ext>
            </a:extLst>
          </p:cNvPr>
          <p:cNvSpPr txBox="1">
            <a:spLocks/>
          </p:cNvSpPr>
          <p:nvPr/>
        </p:nvSpPr>
        <p:spPr>
          <a:xfrm>
            <a:off x="2616680"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a:latin typeface="Roboto Condensed" panose="02000000000000000000" pitchFamily="2" charset="0"/>
                <a:ea typeface="Roboto Condensed" panose="02000000000000000000" pitchFamily="2" charset="0"/>
              </a:rPr>
              <a:t>ANALYSIS</a:t>
            </a:r>
            <a:endParaRPr lang="en-US" sz="800" kern="0" dirty="0">
              <a:latin typeface="Roboto Condensed" panose="02000000000000000000" pitchFamily="2" charset="0"/>
              <a:ea typeface="Roboto Condensed" panose="02000000000000000000" pitchFamily="2" charset="0"/>
            </a:endParaRPr>
          </a:p>
        </p:txBody>
      </p:sp>
      <p:sp>
        <p:nvSpPr>
          <p:cNvPr id="90" name="Text Placeholder 1">
            <a:extLst>
              <a:ext uri="{FF2B5EF4-FFF2-40B4-BE49-F238E27FC236}">
                <a16:creationId xmlns:a16="http://schemas.microsoft.com/office/drawing/2014/main" id="{0632E723-A86F-45B9-A19D-DAA412ED2F63}"/>
              </a:ext>
            </a:extLst>
          </p:cNvPr>
          <p:cNvSpPr txBox="1">
            <a:spLocks/>
          </p:cNvSpPr>
          <p:nvPr/>
        </p:nvSpPr>
        <p:spPr>
          <a:xfrm>
            <a:off x="3529485"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ASSESSMENT</a:t>
            </a:r>
          </a:p>
        </p:txBody>
      </p:sp>
      <p:sp>
        <p:nvSpPr>
          <p:cNvPr id="91" name="Text Placeholder 1">
            <a:extLst>
              <a:ext uri="{FF2B5EF4-FFF2-40B4-BE49-F238E27FC236}">
                <a16:creationId xmlns:a16="http://schemas.microsoft.com/office/drawing/2014/main" id="{F2BF588D-03C2-4BE6-93BF-41D6F5286E71}"/>
              </a:ext>
            </a:extLst>
          </p:cNvPr>
          <p:cNvSpPr txBox="1">
            <a:spLocks/>
          </p:cNvSpPr>
          <p:nvPr/>
        </p:nvSpPr>
        <p:spPr>
          <a:xfrm>
            <a:off x="4442290"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CASH TRANSFER</a:t>
            </a:r>
          </a:p>
        </p:txBody>
      </p:sp>
      <p:sp>
        <p:nvSpPr>
          <p:cNvPr id="92" name="Text Placeholder 1">
            <a:extLst>
              <a:ext uri="{FF2B5EF4-FFF2-40B4-BE49-F238E27FC236}">
                <a16:creationId xmlns:a16="http://schemas.microsoft.com/office/drawing/2014/main" id="{47354E2B-66B8-4D69-8086-8EF499AB3BE1}"/>
              </a:ext>
            </a:extLst>
          </p:cNvPr>
          <p:cNvSpPr txBox="1">
            <a:spLocks/>
          </p:cNvSpPr>
          <p:nvPr/>
        </p:nvSpPr>
        <p:spPr>
          <a:xfrm>
            <a:off x="5355095"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CIVIL-MILITARY COORDINATION</a:t>
            </a:r>
          </a:p>
        </p:txBody>
      </p:sp>
      <p:sp>
        <p:nvSpPr>
          <p:cNvPr id="93" name="Text Placeholder 1">
            <a:extLst>
              <a:ext uri="{FF2B5EF4-FFF2-40B4-BE49-F238E27FC236}">
                <a16:creationId xmlns:a16="http://schemas.microsoft.com/office/drawing/2014/main" id="{831C4E5D-CAF6-4547-86A2-3AE157D38884}"/>
              </a:ext>
            </a:extLst>
          </p:cNvPr>
          <p:cNvSpPr txBox="1">
            <a:spLocks/>
          </p:cNvSpPr>
          <p:nvPr/>
        </p:nvSpPr>
        <p:spPr>
          <a:xfrm>
            <a:off x="6267900"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COMMUNITY ENGAGEMENT</a:t>
            </a:r>
          </a:p>
        </p:txBody>
      </p:sp>
      <p:sp>
        <p:nvSpPr>
          <p:cNvPr id="94" name="Text Placeholder 1">
            <a:extLst>
              <a:ext uri="{FF2B5EF4-FFF2-40B4-BE49-F238E27FC236}">
                <a16:creationId xmlns:a16="http://schemas.microsoft.com/office/drawing/2014/main" id="{52C0E30F-20AE-4A9A-B33E-A180E3010C51}"/>
              </a:ext>
            </a:extLst>
          </p:cNvPr>
          <p:cNvSpPr txBox="1">
            <a:spLocks/>
          </p:cNvSpPr>
          <p:nvPr/>
        </p:nvSpPr>
        <p:spPr>
          <a:xfrm>
            <a:off x="7180705"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COORDINATED ASSESSMENT</a:t>
            </a:r>
          </a:p>
        </p:txBody>
      </p:sp>
      <p:sp>
        <p:nvSpPr>
          <p:cNvPr id="95" name="Text Placeholder 1">
            <a:extLst>
              <a:ext uri="{FF2B5EF4-FFF2-40B4-BE49-F238E27FC236}">
                <a16:creationId xmlns:a16="http://schemas.microsoft.com/office/drawing/2014/main" id="{360F2F62-A11C-482C-B981-F773488CFE63}"/>
              </a:ext>
            </a:extLst>
          </p:cNvPr>
          <p:cNvSpPr txBox="1">
            <a:spLocks/>
          </p:cNvSpPr>
          <p:nvPr/>
        </p:nvSpPr>
        <p:spPr>
          <a:xfrm>
            <a:off x="8093510"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DEPLOYMENT</a:t>
            </a:r>
          </a:p>
        </p:txBody>
      </p:sp>
      <p:sp>
        <p:nvSpPr>
          <p:cNvPr id="96" name="Text Placeholder 1">
            <a:extLst>
              <a:ext uri="{FF2B5EF4-FFF2-40B4-BE49-F238E27FC236}">
                <a16:creationId xmlns:a16="http://schemas.microsoft.com/office/drawing/2014/main" id="{00E0F050-CBB8-4B8F-B151-49CB86A7DD2D}"/>
              </a:ext>
            </a:extLst>
          </p:cNvPr>
          <p:cNvSpPr txBox="1">
            <a:spLocks/>
          </p:cNvSpPr>
          <p:nvPr/>
        </p:nvSpPr>
        <p:spPr>
          <a:xfrm>
            <a:off x="9006319" y="204539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FINANCING</a:t>
            </a:r>
          </a:p>
        </p:txBody>
      </p:sp>
      <p:sp>
        <p:nvSpPr>
          <p:cNvPr id="97" name="Text Placeholder 1">
            <a:extLst>
              <a:ext uri="{FF2B5EF4-FFF2-40B4-BE49-F238E27FC236}">
                <a16:creationId xmlns:a16="http://schemas.microsoft.com/office/drawing/2014/main" id="{DA4F89B7-2CC6-4D6E-A51F-8F947D1EA5FF}"/>
              </a:ext>
            </a:extLst>
          </p:cNvPr>
          <p:cNvSpPr txBox="1">
            <a:spLocks/>
          </p:cNvSpPr>
          <p:nvPr/>
        </p:nvSpPr>
        <p:spPr>
          <a:xfrm>
            <a:off x="773687"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FUND</a:t>
            </a:r>
          </a:p>
        </p:txBody>
      </p:sp>
      <p:sp>
        <p:nvSpPr>
          <p:cNvPr id="98" name="Text Placeholder 1">
            <a:extLst>
              <a:ext uri="{FF2B5EF4-FFF2-40B4-BE49-F238E27FC236}">
                <a16:creationId xmlns:a16="http://schemas.microsoft.com/office/drawing/2014/main" id="{01BC8D49-E685-4E8E-9E31-B4D52D3D1E5F}"/>
              </a:ext>
            </a:extLst>
          </p:cNvPr>
          <p:cNvSpPr txBox="1">
            <a:spLocks/>
          </p:cNvSpPr>
          <p:nvPr/>
        </p:nvSpPr>
        <p:spPr>
          <a:xfrm>
            <a:off x="1686492"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GAP ANALYSIS</a:t>
            </a:r>
          </a:p>
        </p:txBody>
      </p:sp>
      <p:sp>
        <p:nvSpPr>
          <p:cNvPr id="99" name="Text Placeholder 1">
            <a:extLst>
              <a:ext uri="{FF2B5EF4-FFF2-40B4-BE49-F238E27FC236}">
                <a16:creationId xmlns:a16="http://schemas.microsoft.com/office/drawing/2014/main" id="{9788948A-25AD-405F-B89D-D1D1CC4C7B3F}"/>
              </a:ext>
            </a:extLst>
          </p:cNvPr>
          <p:cNvSpPr txBox="1">
            <a:spLocks/>
          </p:cNvSpPr>
          <p:nvPr/>
        </p:nvSpPr>
        <p:spPr>
          <a:xfrm>
            <a:off x="2599297"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HUMANITARIAN PROGRAMME CYCLE</a:t>
            </a:r>
          </a:p>
        </p:txBody>
      </p:sp>
      <p:sp>
        <p:nvSpPr>
          <p:cNvPr id="100" name="Text Placeholder 1">
            <a:extLst>
              <a:ext uri="{FF2B5EF4-FFF2-40B4-BE49-F238E27FC236}">
                <a16:creationId xmlns:a16="http://schemas.microsoft.com/office/drawing/2014/main" id="{444292F3-D64B-49AC-ADA8-62D349B0B811}"/>
              </a:ext>
            </a:extLst>
          </p:cNvPr>
          <p:cNvSpPr txBox="1">
            <a:spLocks/>
          </p:cNvSpPr>
          <p:nvPr/>
        </p:nvSpPr>
        <p:spPr>
          <a:xfrm>
            <a:off x="3512102"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INFORMATION MANAGEMENT</a:t>
            </a:r>
          </a:p>
        </p:txBody>
      </p:sp>
      <p:sp>
        <p:nvSpPr>
          <p:cNvPr id="101" name="Text Placeholder 1">
            <a:extLst>
              <a:ext uri="{FF2B5EF4-FFF2-40B4-BE49-F238E27FC236}">
                <a16:creationId xmlns:a16="http://schemas.microsoft.com/office/drawing/2014/main" id="{55AD1357-A14F-4A1B-9AD5-E4ED0D89142A}"/>
              </a:ext>
            </a:extLst>
          </p:cNvPr>
          <p:cNvSpPr txBox="1">
            <a:spLocks/>
          </p:cNvSpPr>
          <p:nvPr/>
        </p:nvSpPr>
        <p:spPr>
          <a:xfrm>
            <a:off x="4424907"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INFORMATION TECHNOLOGY</a:t>
            </a:r>
          </a:p>
        </p:txBody>
      </p:sp>
      <p:sp>
        <p:nvSpPr>
          <p:cNvPr id="102" name="Text Placeholder 1">
            <a:extLst>
              <a:ext uri="{FF2B5EF4-FFF2-40B4-BE49-F238E27FC236}">
                <a16:creationId xmlns:a16="http://schemas.microsoft.com/office/drawing/2014/main" id="{88E65A4B-C49E-4F89-A073-1684E2E430DE}"/>
              </a:ext>
            </a:extLst>
          </p:cNvPr>
          <p:cNvSpPr txBox="1">
            <a:spLocks/>
          </p:cNvSpPr>
          <p:nvPr/>
        </p:nvSpPr>
        <p:spPr>
          <a:xfrm>
            <a:off x="5337712"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INNOVATION</a:t>
            </a:r>
          </a:p>
        </p:txBody>
      </p:sp>
      <p:sp>
        <p:nvSpPr>
          <p:cNvPr id="103" name="Text Placeholder 1">
            <a:extLst>
              <a:ext uri="{FF2B5EF4-FFF2-40B4-BE49-F238E27FC236}">
                <a16:creationId xmlns:a16="http://schemas.microsoft.com/office/drawing/2014/main" id="{AD7643FA-3163-4348-8C4F-2D3219E460F6}"/>
              </a:ext>
            </a:extLst>
          </p:cNvPr>
          <p:cNvSpPr txBox="1">
            <a:spLocks/>
          </p:cNvSpPr>
          <p:nvPr/>
        </p:nvSpPr>
        <p:spPr>
          <a:xfrm>
            <a:off x="6250517"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LEADERSHIP</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04" name="Text Placeholder 1">
            <a:extLst>
              <a:ext uri="{FF2B5EF4-FFF2-40B4-BE49-F238E27FC236}">
                <a16:creationId xmlns:a16="http://schemas.microsoft.com/office/drawing/2014/main" id="{D52ADEA7-8E97-4C46-8CD5-98C7020F3588}"/>
              </a:ext>
            </a:extLst>
          </p:cNvPr>
          <p:cNvSpPr txBox="1">
            <a:spLocks/>
          </p:cNvSpPr>
          <p:nvPr/>
        </p:nvSpPr>
        <p:spPr>
          <a:xfrm>
            <a:off x="7163322"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LEARNING</a:t>
            </a:r>
          </a:p>
        </p:txBody>
      </p:sp>
      <p:sp>
        <p:nvSpPr>
          <p:cNvPr id="105" name="Text Placeholder 1">
            <a:extLst>
              <a:ext uri="{FF2B5EF4-FFF2-40B4-BE49-F238E27FC236}">
                <a16:creationId xmlns:a16="http://schemas.microsoft.com/office/drawing/2014/main" id="{79E0403A-1E51-42EE-A29D-48F1772F3A6F}"/>
              </a:ext>
            </a:extLst>
          </p:cNvPr>
          <p:cNvSpPr txBox="1">
            <a:spLocks/>
          </p:cNvSpPr>
          <p:nvPr/>
        </p:nvSpPr>
        <p:spPr>
          <a:xfrm>
            <a:off x="8076127"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MEETING</a:t>
            </a:r>
          </a:p>
        </p:txBody>
      </p:sp>
      <p:sp>
        <p:nvSpPr>
          <p:cNvPr id="106" name="Text Placeholder 1">
            <a:extLst>
              <a:ext uri="{FF2B5EF4-FFF2-40B4-BE49-F238E27FC236}">
                <a16:creationId xmlns:a16="http://schemas.microsoft.com/office/drawing/2014/main" id="{ECCD93B1-2A7A-4339-8291-B8F08B728639}"/>
              </a:ext>
            </a:extLst>
          </p:cNvPr>
          <p:cNvSpPr txBox="1">
            <a:spLocks/>
          </p:cNvSpPr>
          <p:nvPr/>
        </p:nvSpPr>
        <p:spPr>
          <a:xfrm>
            <a:off x="8988936" y="296794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MONITORING</a:t>
            </a:r>
          </a:p>
        </p:txBody>
      </p:sp>
      <p:sp>
        <p:nvSpPr>
          <p:cNvPr id="107" name="Text Placeholder 1">
            <a:extLst>
              <a:ext uri="{FF2B5EF4-FFF2-40B4-BE49-F238E27FC236}">
                <a16:creationId xmlns:a16="http://schemas.microsoft.com/office/drawing/2014/main" id="{F10BB50E-3EA5-4B21-88ED-320F6FB9B8A0}"/>
              </a:ext>
            </a:extLst>
          </p:cNvPr>
          <p:cNvSpPr txBox="1">
            <a:spLocks/>
          </p:cNvSpPr>
          <p:nvPr/>
        </p:nvSpPr>
        <p:spPr>
          <a:xfrm>
            <a:off x="781080"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NEEDS ASSESSMENT</a:t>
            </a:r>
          </a:p>
        </p:txBody>
      </p:sp>
      <p:sp>
        <p:nvSpPr>
          <p:cNvPr id="108" name="Text Placeholder 1">
            <a:extLst>
              <a:ext uri="{FF2B5EF4-FFF2-40B4-BE49-F238E27FC236}">
                <a16:creationId xmlns:a16="http://schemas.microsoft.com/office/drawing/2014/main" id="{B6D480AA-F824-4B25-95A3-74906AC24F14}"/>
              </a:ext>
            </a:extLst>
          </p:cNvPr>
          <p:cNvSpPr txBox="1">
            <a:spLocks/>
          </p:cNvSpPr>
          <p:nvPr/>
        </p:nvSpPr>
        <p:spPr>
          <a:xfrm>
            <a:off x="1693885"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PARTNERSHIP</a:t>
            </a:r>
          </a:p>
        </p:txBody>
      </p:sp>
      <p:sp>
        <p:nvSpPr>
          <p:cNvPr id="109" name="Text Placeholder 1">
            <a:extLst>
              <a:ext uri="{FF2B5EF4-FFF2-40B4-BE49-F238E27FC236}">
                <a16:creationId xmlns:a16="http://schemas.microsoft.com/office/drawing/2014/main" id="{48990445-4E68-4202-B15A-7E2261FAB65E}"/>
              </a:ext>
            </a:extLst>
          </p:cNvPr>
          <p:cNvSpPr txBox="1">
            <a:spLocks/>
          </p:cNvSpPr>
          <p:nvPr/>
        </p:nvSpPr>
        <p:spPr>
          <a:xfrm>
            <a:off x="2606690"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POLICY</a:t>
            </a:r>
          </a:p>
        </p:txBody>
      </p:sp>
      <p:sp>
        <p:nvSpPr>
          <p:cNvPr id="110" name="Text Placeholder 1">
            <a:extLst>
              <a:ext uri="{FF2B5EF4-FFF2-40B4-BE49-F238E27FC236}">
                <a16:creationId xmlns:a16="http://schemas.microsoft.com/office/drawing/2014/main" id="{5B0300A3-29C6-4AD8-8655-84A308C336F0}"/>
              </a:ext>
            </a:extLst>
          </p:cNvPr>
          <p:cNvSpPr txBox="1">
            <a:spLocks/>
          </p:cNvSpPr>
          <p:nvPr/>
        </p:nvSpPr>
        <p:spPr>
          <a:xfrm>
            <a:off x="3519495"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PREPAREDNESS</a:t>
            </a:r>
          </a:p>
        </p:txBody>
      </p:sp>
      <p:sp>
        <p:nvSpPr>
          <p:cNvPr id="111" name="Text Placeholder 1">
            <a:extLst>
              <a:ext uri="{FF2B5EF4-FFF2-40B4-BE49-F238E27FC236}">
                <a16:creationId xmlns:a16="http://schemas.microsoft.com/office/drawing/2014/main" id="{39E98A25-F493-4869-8C7D-1745A9C82B53}"/>
              </a:ext>
            </a:extLst>
          </p:cNvPr>
          <p:cNvSpPr txBox="1">
            <a:spLocks/>
          </p:cNvSpPr>
          <p:nvPr/>
        </p:nvSpPr>
        <p:spPr>
          <a:xfrm>
            <a:off x="4432300"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PUBLIC INFORMATION</a:t>
            </a:r>
          </a:p>
        </p:txBody>
      </p:sp>
      <p:sp>
        <p:nvSpPr>
          <p:cNvPr id="112" name="Text Placeholder 1">
            <a:extLst>
              <a:ext uri="{FF2B5EF4-FFF2-40B4-BE49-F238E27FC236}">
                <a16:creationId xmlns:a16="http://schemas.microsoft.com/office/drawing/2014/main" id="{1C632EC4-A91D-4661-ABEE-9C45770D7C67}"/>
              </a:ext>
            </a:extLst>
          </p:cNvPr>
          <p:cNvSpPr txBox="1">
            <a:spLocks/>
          </p:cNvSpPr>
          <p:nvPr/>
        </p:nvSpPr>
        <p:spPr>
          <a:xfrm>
            <a:off x="5345105"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REPORTING</a:t>
            </a:r>
          </a:p>
        </p:txBody>
      </p:sp>
      <p:sp>
        <p:nvSpPr>
          <p:cNvPr id="113" name="Text Placeholder 1">
            <a:extLst>
              <a:ext uri="{FF2B5EF4-FFF2-40B4-BE49-F238E27FC236}">
                <a16:creationId xmlns:a16="http://schemas.microsoft.com/office/drawing/2014/main" id="{A12CED3A-7B6C-459F-A4F8-FB172FB0EA92}"/>
              </a:ext>
            </a:extLst>
          </p:cNvPr>
          <p:cNvSpPr txBox="1">
            <a:spLocks/>
          </p:cNvSpPr>
          <p:nvPr/>
        </p:nvSpPr>
        <p:spPr>
          <a:xfrm>
            <a:off x="6257910"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RESPONSE</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14" name="Text Placeholder 1">
            <a:extLst>
              <a:ext uri="{FF2B5EF4-FFF2-40B4-BE49-F238E27FC236}">
                <a16:creationId xmlns:a16="http://schemas.microsoft.com/office/drawing/2014/main" id="{661ACBCA-8555-4498-92F0-C1CE05419890}"/>
              </a:ext>
            </a:extLst>
          </p:cNvPr>
          <p:cNvSpPr txBox="1">
            <a:spLocks/>
          </p:cNvSpPr>
          <p:nvPr/>
        </p:nvSpPr>
        <p:spPr>
          <a:xfrm>
            <a:off x="7170715"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SCALE DOWN OPERATION</a:t>
            </a:r>
          </a:p>
        </p:txBody>
      </p:sp>
      <p:sp>
        <p:nvSpPr>
          <p:cNvPr id="115" name="Text Placeholder 1">
            <a:extLst>
              <a:ext uri="{FF2B5EF4-FFF2-40B4-BE49-F238E27FC236}">
                <a16:creationId xmlns:a16="http://schemas.microsoft.com/office/drawing/2014/main" id="{076491BD-50ED-41E8-A6E6-438E3144DD09}"/>
              </a:ext>
            </a:extLst>
          </p:cNvPr>
          <p:cNvSpPr txBox="1">
            <a:spLocks/>
          </p:cNvSpPr>
          <p:nvPr/>
        </p:nvSpPr>
        <p:spPr>
          <a:xfrm>
            <a:off x="8083520"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SCALE UP OPERATION</a:t>
            </a:r>
          </a:p>
        </p:txBody>
      </p:sp>
      <p:sp>
        <p:nvSpPr>
          <p:cNvPr id="116" name="Text Placeholder 1">
            <a:extLst>
              <a:ext uri="{FF2B5EF4-FFF2-40B4-BE49-F238E27FC236}">
                <a16:creationId xmlns:a16="http://schemas.microsoft.com/office/drawing/2014/main" id="{79CA268F-00E4-41D0-ADB5-97868B7E9424}"/>
              </a:ext>
            </a:extLst>
          </p:cNvPr>
          <p:cNvSpPr txBox="1">
            <a:spLocks/>
          </p:cNvSpPr>
          <p:nvPr/>
        </p:nvSpPr>
        <p:spPr>
          <a:xfrm>
            <a:off x="8996329" y="388373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SERVICES AND TOOLS</a:t>
            </a:r>
          </a:p>
        </p:txBody>
      </p:sp>
      <p:sp>
        <p:nvSpPr>
          <p:cNvPr id="117" name="Text Placeholder 1">
            <a:extLst>
              <a:ext uri="{FF2B5EF4-FFF2-40B4-BE49-F238E27FC236}">
                <a16:creationId xmlns:a16="http://schemas.microsoft.com/office/drawing/2014/main" id="{EB428291-4214-499C-8552-E3BBC356C973}"/>
              </a:ext>
            </a:extLst>
          </p:cNvPr>
          <p:cNvSpPr txBox="1">
            <a:spLocks/>
          </p:cNvSpPr>
          <p:nvPr/>
        </p:nvSpPr>
        <p:spPr>
          <a:xfrm>
            <a:off x="1692275" y="4784247"/>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STAFF</a:t>
            </a:r>
          </a:p>
          <a:p>
            <a:pPr algn="ctr" defTabSz="914400"/>
            <a:r>
              <a:rPr lang="en-US" sz="800" kern="0" dirty="0">
                <a:latin typeface="Roboto Condensed" panose="02000000000000000000" pitchFamily="2" charset="0"/>
                <a:ea typeface="Roboto Condensed" panose="02000000000000000000" pitchFamily="2" charset="0"/>
              </a:rPr>
              <a:t>MANAGEMENT</a:t>
            </a:r>
          </a:p>
        </p:txBody>
      </p:sp>
      <p:sp>
        <p:nvSpPr>
          <p:cNvPr id="118" name="Text Placeholder 1">
            <a:extLst>
              <a:ext uri="{FF2B5EF4-FFF2-40B4-BE49-F238E27FC236}">
                <a16:creationId xmlns:a16="http://schemas.microsoft.com/office/drawing/2014/main" id="{444F5607-5C00-4D7F-A4F8-CC192D1641B7}"/>
              </a:ext>
            </a:extLst>
          </p:cNvPr>
          <p:cNvSpPr txBox="1">
            <a:spLocks/>
          </p:cNvSpPr>
          <p:nvPr/>
        </p:nvSpPr>
        <p:spPr>
          <a:xfrm>
            <a:off x="2605080" y="4784247"/>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TOP/RANKING</a:t>
            </a:r>
          </a:p>
        </p:txBody>
      </p:sp>
      <p:sp>
        <p:nvSpPr>
          <p:cNvPr id="119" name="Text Placeholder 1">
            <a:extLst>
              <a:ext uri="{FF2B5EF4-FFF2-40B4-BE49-F238E27FC236}">
                <a16:creationId xmlns:a16="http://schemas.microsoft.com/office/drawing/2014/main" id="{D78529B2-B669-4824-9A36-1480BD3380C0}"/>
              </a:ext>
            </a:extLst>
          </p:cNvPr>
          <p:cNvSpPr txBox="1">
            <a:spLocks/>
          </p:cNvSpPr>
          <p:nvPr/>
        </p:nvSpPr>
        <p:spPr>
          <a:xfrm>
            <a:off x="3517885" y="4784247"/>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TRAINING</a:t>
            </a:r>
          </a:p>
        </p:txBody>
      </p:sp>
      <p:pic>
        <p:nvPicPr>
          <p:cNvPr id="128" name="Graphic 127">
            <a:extLst>
              <a:ext uri="{FF2B5EF4-FFF2-40B4-BE49-F238E27FC236}">
                <a16:creationId xmlns:a16="http://schemas.microsoft.com/office/drawing/2014/main" id="{F427A355-5A83-4D2B-9841-20DBBDAB2353}"/>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2842106" y="4213240"/>
            <a:ext cx="457200" cy="457200"/>
          </a:xfrm>
          <a:prstGeom prst="rect">
            <a:avLst/>
          </a:prstGeom>
        </p:spPr>
      </p:pic>
      <p:pic>
        <p:nvPicPr>
          <p:cNvPr id="56" name="Graphic 55">
            <a:extLst>
              <a:ext uri="{FF2B5EF4-FFF2-40B4-BE49-F238E27FC236}">
                <a16:creationId xmlns:a16="http://schemas.microsoft.com/office/drawing/2014/main" id="{AB2A1DD2-270F-4564-9CF0-5D33239DFEA9}"/>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1029664" y="4229606"/>
            <a:ext cx="457200" cy="400050"/>
          </a:xfrm>
          <a:prstGeom prst="rect">
            <a:avLst/>
          </a:prstGeom>
        </p:spPr>
      </p:pic>
      <p:sp>
        <p:nvSpPr>
          <p:cNvPr id="120" name="Text Placeholder 1">
            <a:extLst>
              <a:ext uri="{FF2B5EF4-FFF2-40B4-BE49-F238E27FC236}">
                <a16:creationId xmlns:a16="http://schemas.microsoft.com/office/drawing/2014/main" id="{CF58F6B3-7204-40A7-BE54-49D6CB56D726}"/>
              </a:ext>
            </a:extLst>
          </p:cNvPr>
          <p:cNvSpPr txBox="1">
            <a:spLocks/>
          </p:cNvSpPr>
          <p:nvPr/>
        </p:nvSpPr>
        <p:spPr>
          <a:xfrm>
            <a:off x="723675" y="4783152"/>
            <a:ext cx="1069178"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SEXUAL AND REPRODUCTIVE HEALTH</a:t>
            </a:r>
          </a:p>
        </p:txBody>
      </p:sp>
      <p:pic>
        <p:nvPicPr>
          <p:cNvPr id="59" name="Graphic 58">
            <a:extLst>
              <a:ext uri="{FF2B5EF4-FFF2-40B4-BE49-F238E27FC236}">
                <a16:creationId xmlns:a16="http://schemas.microsoft.com/office/drawing/2014/main" id="{C735A5FA-6C0E-334F-A6BF-5D29BA2230EA}"/>
              </a:ext>
            </a:extLst>
          </p:cNvPr>
          <p:cNvPicPr>
            <a:picLocks noChangeAspect="1"/>
          </p:cNvPicPr>
          <p:nvPr/>
        </p:nvPicPr>
        <p:blipFill>
          <a:blip r:embed="rId70">
            <a:extLst>
              <a:ext uri="{28A0092B-C50C-407E-A947-70E740481C1C}">
                <a14:useLocalDpi xmlns:a14="http://schemas.microsoft.com/office/drawing/2010/main" val="0"/>
              </a:ext>
              <a:ext uri="{96DAC541-7B7A-43D3-8B79-37D633B846F1}">
                <asvg:svgBlip xmlns:asvg="http://schemas.microsoft.com/office/drawing/2016/SVG/main" r:embed="rId71"/>
              </a:ext>
            </a:extLst>
          </a:blip>
          <a:stretch>
            <a:fillRect/>
          </a:stretch>
        </p:blipFill>
        <p:spPr>
          <a:xfrm>
            <a:off x="4744031" y="4298640"/>
            <a:ext cx="304800" cy="393700"/>
          </a:xfrm>
          <a:prstGeom prst="rect">
            <a:avLst/>
          </a:prstGeom>
        </p:spPr>
      </p:pic>
      <p:sp>
        <p:nvSpPr>
          <p:cNvPr id="121" name="Text Placeholder 1">
            <a:extLst>
              <a:ext uri="{FF2B5EF4-FFF2-40B4-BE49-F238E27FC236}">
                <a16:creationId xmlns:a16="http://schemas.microsoft.com/office/drawing/2014/main" id="{E1AC3C8E-545B-5844-8D18-1B367D88884D}"/>
              </a:ext>
            </a:extLst>
          </p:cNvPr>
          <p:cNvSpPr txBox="1">
            <a:spLocks/>
          </p:cNvSpPr>
          <p:nvPr/>
        </p:nvSpPr>
        <p:spPr>
          <a:xfrm>
            <a:off x="4440695" y="479951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SEARCH AND</a:t>
            </a:r>
          </a:p>
          <a:p>
            <a:pPr algn="ctr" defTabSz="914400"/>
            <a:r>
              <a:rPr lang="en-US" sz="800" kern="0" dirty="0">
                <a:latin typeface="Roboto Condensed" panose="02000000000000000000" pitchFamily="2" charset="0"/>
                <a:ea typeface="Roboto Condensed" panose="02000000000000000000" pitchFamily="2" charset="0"/>
              </a:rPr>
              <a:t>RESCUE</a:t>
            </a:r>
          </a:p>
        </p:txBody>
      </p:sp>
    </p:spTree>
    <p:extLst>
      <p:ext uri="{BB962C8B-B14F-4D97-AF65-F5344CB8AC3E}">
        <p14:creationId xmlns:p14="http://schemas.microsoft.com/office/powerpoint/2010/main" val="1616704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8"/>
            <a:ext cx="9296400" cy="761999"/>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PRODUCT TYPE</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812800" y="3606587"/>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FOOD AND NON-FOOD ITEMS</a:t>
            </a:r>
          </a:p>
        </p:txBody>
      </p:sp>
      <p:pic>
        <p:nvPicPr>
          <p:cNvPr id="55" name="Graphic 54">
            <a:extLst>
              <a:ext uri="{FF2B5EF4-FFF2-40B4-BE49-F238E27FC236}">
                <a16:creationId xmlns:a16="http://schemas.microsoft.com/office/drawing/2014/main" id="{A7BF88B5-46A5-4185-8A66-57B52248F0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9864" y="1239721"/>
            <a:ext cx="400050" cy="457200"/>
          </a:xfrm>
          <a:prstGeom prst="rect">
            <a:avLst/>
          </a:prstGeom>
        </p:spPr>
      </p:pic>
      <p:pic>
        <p:nvPicPr>
          <p:cNvPr id="56" name="Graphic 55">
            <a:extLst>
              <a:ext uri="{FF2B5EF4-FFF2-40B4-BE49-F238E27FC236}">
                <a16:creationId xmlns:a16="http://schemas.microsoft.com/office/drawing/2014/main" id="{6DED0FEC-0BCF-497A-8E2B-7EAD17361D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38157" y="1277821"/>
            <a:ext cx="457200" cy="419100"/>
          </a:xfrm>
          <a:prstGeom prst="rect">
            <a:avLst/>
          </a:prstGeom>
        </p:spPr>
      </p:pic>
      <p:pic>
        <p:nvPicPr>
          <p:cNvPr id="58" name="Graphic 57">
            <a:extLst>
              <a:ext uri="{FF2B5EF4-FFF2-40B4-BE49-F238E27FC236}">
                <a16:creationId xmlns:a16="http://schemas.microsoft.com/office/drawing/2014/main" id="{669459D3-21D9-4C1C-A1B5-154CE716CB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82640" y="1239721"/>
            <a:ext cx="342900" cy="457200"/>
          </a:xfrm>
          <a:prstGeom prst="rect">
            <a:avLst/>
          </a:prstGeom>
        </p:spPr>
      </p:pic>
      <p:pic>
        <p:nvPicPr>
          <p:cNvPr id="59" name="Graphic 58">
            <a:extLst>
              <a:ext uri="{FF2B5EF4-FFF2-40B4-BE49-F238E27FC236}">
                <a16:creationId xmlns:a16="http://schemas.microsoft.com/office/drawing/2014/main" id="{06E152A4-6626-4799-953D-018B75ED38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64881" y="1277821"/>
            <a:ext cx="304800" cy="419100"/>
          </a:xfrm>
          <a:prstGeom prst="rect">
            <a:avLst/>
          </a:prstGeom>
        </p:spPr>
      </p:pic>
      <p:pic>
        <p:nvPicPr>
          <p:cNvPr id="60" name="Graphic 59">
            <a:extLst>
              <a:ext uri="{FF2B5EF4-FFF2-40B4-BE49-F238E27FC236}">
                <a16:creationId xmlns:a16="http://schemas.microsoft.com/office/drawing/2014/main" id="{824CB314-AFBD-45BD-9040-6F9B504185D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85300" y="1306396"/>
            <a:ext cx="457200" cy="390525"/>
          </a:xfrm>
          <a:prstGeom prst="rect">
            <a:avLst/>
          </a:prstGeom>
        </p:spPr>
      </p:pic>
      <p:pic>
        <p:nvPicPr>
          <p:cNvPr id="61" name="Graphic 60">
            <a:extLst>
              <a:ext uri="{FF2B5EF4-FFF2-40B4-BE49-F238E27FC236}">
                <a16:creationId xmlns:a16="http://schemas.microsoft.com/office/drawing/2014/main" id="{8CF1F78A-22BD-49F7-925E-5EC03C02881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48310" y="1239721"/>
            <a:ext cx="304800" cy="457200"/>
          </a:xfrm>
          <a:prstGeom prst="rect">
            <a:avLst/>
          </a:prstGeom>
        </p:spPr>
      </p:pic>
      <p:pic>
        <p:nvPicPr>
          <p:cNvPr id="62" name="Graphic 61">
            <a:extLst>
              <a:ext uri="{FF2B5EF4-FFF2-40B4-BE49-F238E27FC236}">
                <a16:creationId xmlns:a16="http://schemas.microsoft.com/office/drawing/2014/main" id="{5CC3139C-BC68-44DC-9C65-6292C29F7B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87256" y="1315921"/>
            <a:ext cx="457200" cy="381000"/>
          </a:xfrm>
          <a:prstGeom prst="rect">
            <a:avLst/>
          </a:prstGeom>
        </p:spPr>
      </p:pic>
      <p:pic>
        <p:nvPicPr>
          <p:cNvPr id="63" name="Graphic 62">
            <a:extLst>
              <a:ext uri="{FF2B5EF4-FFF2-40B4-BE49-F238E27FC236}">
                <a16:creationId xmlns:a16="http://schemas.microsoft.com/office/drawing/2014/main" id="{D2566E01-E5BE-4B9B-A498-68A6F51D27E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02640" y="1392121"/>
            <a:ext cx="457200" cy="304800"/>
          </a:xfrm>
          <a:prstGeom prst="rect">
            <a:avLst/>
          </a:prstGeom>
        </p:spPr>
      </p:pic>
      <p:pic>
        <p:nvPicPr>
          <p:cNvPr id="64" name="Graphic 63">
            <a:extLst>
              <a:ext uri="{FF2B5EF4-FFF2-40B4-BE49-F238E27FC236}">
                <a16:creationId xmlns:a16="http://schemas.microsoft.com/office/drawing/2014/main" id="{61884B1D-E840-4EF4-9233-730F12E766B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370753" y="1239721"/>
            <a:ext cx="342900" cy="457200"/>
          </a:xfrm>
          <a:prstGeom prst="rect">
            <a:avLst/>
          </a:prstGeom>
        </p:spPr>
      </p:pic>
      <p:pic>
        <p:nvPicPr>
          <p:cNvPr id="65" name="Graphic 64">
            <a:extLst>
              <a:ext uri="{FF2B5EF4-FFF2-40B4-BE49-F238E27FC236}">
                <a16:creationId xmlns:a16="http://schemas.microsoft.com/office/drawing/2014/main" id="{4097F9E9-499D-4C84-9AA3-44C513402F4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73838" y="1315921"/>
            <a:ext cx="381000" cy="381000"/>
          </a:xfrm>
          <a:prstGeom prst="rect">
            <a:avLst/>
          </a:prstGeom>
        </p:spPr>
      </p:pic>
      <p:pic>
        <p:nvPicPr>
          <p:cNvPr id="66" name="Graphic 65">
            <a:extLst>
              <a:ext uri="{FF2B5EF4-FFF2-40B4-BE49-F238E27FC236}">
                <a16:creationId xmlns:a16="http://schemas.microsoft.com/office/drawing/2014/main" id="{6159E56C-0699-4E44-A59F-BB9D6D89C9FE}"/>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33706" y="2229739"/>
            <a:ext cx="400050" cy="400050"/>
          </a:xfrm>
          <a:prstGeom prst="rect">
            <a:avLst/>
          </a:prstGeom>
        </p:spPr>
      </p:pic>
      <p:pic>
        <p:nvPicPr>
          <p:cNvPr id="67" name="Graphic 66">
            <a:extLst>
              <a:ext uri="{FF2B5EF4-FFF2-40B4-BE49-F238E27FC236}">
                <a16:creationId xmlns:a16="http://schemas.microsoft.com/office/drawing/2014/main" id="{55C9596A-C011-48B2-AA01-27A08CF4D4DF}"/>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124776" y="4010025"/>
            <a:ext cx="228600" cy="457200"/>
          </a:xfrm>
          <a:prstGeom prst="rect">
            <a:avLst/>
          </a:prstGeom>
        </p:spPr>
      </p:pic>
      <p:pic>
        <p:nvPicPr>
          <p:cNvPr id="68" name="Graphic 67">
            <a:extLst>
              <a:ext uri="{FF2B5EF4-FFF2-40B4-BE49-F238E27FC236}">
                <a16:creationId xmlns:a16="http://schemas.microsoft.com/office/drawing/2014/main" id="{F8952B89-1FA2-4E98-A653-ED5EAE7DF73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2078775" y="4010025"/>
            <a:ext cx="190500" cy="457200"/>
          </a:xfrm>
          <a:prstGeom prst="rect">
            <a:avLst/>
          </a:prstGeom>
        </p:spPr>
      </p:pic>
      <p:pic>
        <p:nvPicPr>
          <p:cNvPr id="69" name="Graphic 68">
            <a:extLst>
              <a:ext uri="{FF2B5EF4-FFF2-40B4-BE49-F238E27FC236}">
                <a16:creationId xmlns:a16="http://schemas.microsoft.com/office/drawing/2014/main" id="{737FBB4C-4820-4FA6-AB40-36B1558FB1C8}"/>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2880301" y="4010025"/>
            <a:ext cx="361950" cy="457200"/>
          </a:xfrm>
          <a:prstGeom prst="rect">
            <a:avLst/>
          </a:prstGeom>
        </p:spPr>
      </p:pic>
      <p:pic>
        <p:nvPicPr>
          <p:cNvPr id="70" name="Graphic 69">
            <a:extLst>
              <a:ext uri="{FF2B5EF4-FFF2-40B4-BE49-F238E27FC236}">
                <a16:creationId xmlns:a16="http://schemas.microsoft.com/office/drawing/2014/main" id="{0046472F-1240-4316-ADA1-F24BB1D1F612}"/>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3724852" y="4038600"/>
            <a:ext cx="457200" cy="400050"/>
          </a:xfrm>
          <a:prstGeom prst="rect">
            <a:avLst/>
          </a:prstGeom>
        </p:spPr>
      </p:pic>
      <p:pic>
        <p:nvPicPr>
          <p:cNvPr id="71" name="Graphic 70">
            <a:extLst>
              <a:ext uri="{FF2B5EF4-FFF2-40B4-BE49-F238E27FC236}">
                <a16:creationId xmlns:a16="http://schemas.microsoft.com/office/drawing/2014/main" id="{C7F6B07B-A88C-4845-85A6-9B17EE4286E3}"/>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747746" y="3980927"/>
            <a:ext cx="285750" cy="457200"/>
          </a:xfrm>
          <a:prstGeom prst="rect">
            <a:avLst/>
          </a:prstGeom>
        </p:spPr>
      </p:pic>
      <p:pic>
        <p:nvPicPr>
          <p:cNvPr id="72" name="Graphic 71">
            <a:extLst>
              <a:ext uri="{FF2B5EF4-FFF2-40B4-BE49-F238E27FC236}">
                <a16:creationId xmlns:a16="http://schemas.microsoft.com/office/drawing/2014/main" id="{B5F0CA6C-47B6-4CE6-997A-6507A8F77A7A}"/>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5656977" y="4007575"/>
            <a:ext cx="304800" cy="457200"/>
          </a:xfrm>
          <a:prstGeom prst="rect">
            <a:avLst/>
          </a:prstGeom>
        </p:spPr>
      </p:pic>
      <p:pic>
        <p:nvPicPr>
          <p:cNvPr id="73" name="Graphic 72">
            <a:extLst>
              <a:ext uri="{FF2B5EF4-FFF2-40B4-BE49-F238E27FC236}">
                <a16:creationId xmlns:a16="http://schemas.microsoft.com/office/drawing/2014/main" id="{2336E790-D4E2-4C8E-8AAB-A14F5501532B}"/>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6458146" y="4081462"/>
            <a:ext cx="457200" cy="314325"/>
          </a:xfrm>
          <a:prstGeom prst="rect">
            <a:avLst/>
          </a:prstGeom>
        </p:spPr>
      </p:pic>
      <p:pic>
        <p:nvPicPr>
          <p:cNvPr id="75" name="Graphic 74">
            <a:extLst>
              <a:ext uri="{FF2B5EF4-FFF2-40B4-BE49-F238E27FC236}">
                <a16:creationId xmlns:a16="http://schemas.microsoft.com/office/drawing/2014/main" id="{C60B1EF2-64E3-41F6-A78B-888639C5BF72}"/>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7361596" y="4007575"/>
            <a:ext cx="457200" cy="457200"/>
          </a:xfrm>
          <a:prstGeom prst="rect">
            <a:avLst/>
          </a:prstGeom>
        </p:spPr>
      </p:pic>
      <p:pic>
        <p:nvPicPr>
          <p:cNvPr id="76" name="Graphic 75">
            <a:extLst>
              <a:ext uri="{FF2B5EF4-FFF2-40B4-BE49-F238E27FC236}">
                <a16:creationId xmlns:a16="http://schemas.microsoft.com/office/drawing/2014/main" id="{5564014B-BAFA-4219-A66D-580E8B92FC2D}"/>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8419250" y="3976940"/>
            <a:ext cx="247650" cy="457200"/>
          </a:xfrm>
          <a:prstGeom prst="rect">
            <a:avLst/>
          </a:prstGeom>
        </p:spPr>
      </p:pic>
      <p:pic>
        <p:nvPicPr>
          <p:cNvPr id="77" name="Graphic 76">
            <a:extLst>
              <a:ext uri="{FF2B5EF4-FFF2-40B4-BE49-F238E27FC236}">
                <a16:creationId xmlns:a16="http://schemas.microsoft.com/office/drawing/2014/main" id="{2A300CCE-075F-4513-AAC1-E44A8E689E78}"/>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9193094" y="4074250"/>
            <a:ext cx="457200" cy="390525"/>
          </a:xfrm>
          <a:prstGeom prst="rect">
            <a:avLst/>
          </a:prstGeom>
        </p:spPr>
      </p:pic>
      <p:pic>
        <p:nvPicPr>
          <p:cNvPr id="78" name="Graphic 77">
            <a:extLst>
              <a:ext uri="{FF2B5EF4-FFF2-40B4-BE49-F238E27FC236}">
                <a16:creationId xmlns:a16="http://schemas.microsoft.com/office/drawing/2014/main" id="{DCF84972-4C91-4E0D-99FA-5A9928E6E786}"/>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1014171" y="4935420"/>
            <a:ext cx="457200" cy="457200"/>
          </a:xfrm>
          <a:prstGeom prst="rect">
            <a:avLst/>
          </a:prstGeom>
        </p:spPr>
      </p:pic>
      <p:pic>
        <p:nvPicPr>
          <p:cNvPr id="79" name="Graphic 78">
            <a:extLst>
              <a:ext uri="{FF2B5EF4-FFF2-40B4-BE49-F238E27FC236}">
                <a16:creationId xmlns:a16="http://schemas.microsoft.com/office/drawing/2014/main" id="{D9A7C9C2-5C6A-4E05-AC03-6687D42BC350}"/>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1877182" y="4935420"/>
            <a:ext cx="457200" cy="457200"/>
          </a:xfrm>
          <a:prstGeom prst="rect">
            <a:avLst/>
          </a:prstGeom>
        </p:spPr>
      </p:pic>
      <p:pic>
        <p:nvPicPr>
          <p:cNvPr id="80" name="Graphic 79">
            <a:extLst>
              <a:ext uri="{FF2B5EF4-FFF2-40B4-BE49-F238E27FC236}">
                <a16:creationId xmlns:a16="http://schemas.microsoft.com/office/drawing/2014/main" id="{A643240F-07DF-4377-BD9C-AFCFD6A9A287}"/>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2805119" y="4992570"/>
            <a:ext cx="400050" cy="400050"/>
          </a:xfrm>
          <a:prstGeom prst="rect">
            <a:avLst/>
          </a:prstGeom>
        </p:spPr>
      </p:pic>
      <p:pic>
        <p:nvPicPr>
          <p:cNvPr id="81" name="Graphic 80">
            <a:extLst>
              <a:ext uri="{FF2B5EF4-FFF2-40B4-BE49-F238E27FC236}">
                <a16:creationId xmlns:a16="http://schemas.microsoft.com/office/drawing/2014/main" id="{82DB2C16-A921-4347-9C6E-4D6BBBD0A480}"/>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3700098" y="5059245"/>
            <a:ext cx="457200" cy="333375"/>
          </a:xfrm>
          <a:prstGeom prst="rect">
            <a:avLst/>
          </a:prstGeom>
        </p:spPr>
      </p:pic>
      <p:pic>
        <p:nvPicPr>
          <p:cNvPr id="82" name="Graphic 81">
            <a:extLst>
              <a:ext uri="{FF2B5EF4-FFF2-40B4-BE49-F238E27FC236}">
                <a16:creationId xmlns:a16="http://schemas.microsoft.com/office/drawing/2014/main" id="{3E8C1E97-DCE3-4E21-ABA1-9A9AA407A692}"/>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4757152" y="4961328"/>
            <a:ext cx="190500" cy="457200"/>
          </a:xfrm>
          <a:prstGeom prst="rect">
            <a:avLst/>
          </a:prstGeom>
        </p:spPr>
      </p:pic>
      <p:pic>
        <p:nvPicPr>
          <p:cNvPr id="83" name="Graphic 82">
            <a:extLst>
              <a:ext uri="{FF2B5EF4-FFF2-40B4-BE49-F238E27FC236}">
                <a16:creationId xmlns:a16="http://schemas.microsoft.com/office/drawing/2014/main" id="{5B5FA1F8-0588-4815-B596-CE4EB6BEAAC9}"/>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5577763" y="4973520"/>
            <a:ext cx="419100" cy="419100"/>
          </a:xfrm>
          <a:prstGeom prst="rect">
            <a:avLst/>
          </a:prstGeom>
        </p:spPr>
      </p:pic>
      <p:pic>
        <p:nvPicPr>
          <p:cNvPr id="84" name="Graphic 83">
            <a:extLst>
              <a:ext uri="{FF2B5EF4-FFF2-40B4-BE49-F238E27FC236}">
                <a16:creationId xmlns:a16="http://schemas.microsoft.com/office/drawing/2014/main" id="{E0114166-4FB2-4176-BFA3-751D3132F038}"/>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6526770" y="4935420"/>
            <a:ext cx="323850" cy="457200"/>
          </a:xfrm>
          <a:prstGeom prst="rect">
            <a:avLst/>
          </a:prstGeom>
        </p:spPr>
      </p:pic>
      <p:pic>
        <p:nvPicPr>
          <p:cNvPr id="85" name="Graphic 84">
            <a:extLst>
              <a:ext uri="{FF2B5EF4-FFF2-40B4-BE49-F238E27FC236}">
                <a16:creationId xmlns:a16="http://schemas.microsoft.com/office/drawing/2014/main" id="{69FBEAF4-ED9A-428B-8757-F81C60B04FB5}"/>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7360144" y="5116395"/>
            <a:ext cx="457200" cy="276225"/>
          </a:xfrm>
          <a:prstGeom prst="rect">
            <a:avLst/>
          </a:prstGeom>
        </p:spPr>
      </p:pic>
      <p:pic>
        <p:nvPicPr>
          <p:cNvPr id="86" name="Graphic 85">
            <a:extLst>
              <a:ext uri="{FF2B5EF4-FFF2-40B4-BE49-F238E27FC236}">
                <a16:creationId xmlns:a16="http://schemas.microsoft.com/office/drawing/2014/main" id="{5214BBDF-54DB-49BE-AD1C-54EED44A6120}"/>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8380423" y="4935420"/>
            <a:ext cx="285750" cy="457200"/>
          </a:xfrm>
          <a:prstGeom prst="rect">
            <a:avLst/>
          </a:prstGeom>
        </p:spPr>
      </p:pic>
      <p:pic>
        <p:nvPicPr>
          <p:cNvPr id="87" name="Graphic 86">
            <a:extLst>
              <a:ext uri="{FF2B5EF4-FFF2-40B4-BE49-F238E27FC236}">
                <a16:creationId xmlns:a16="http://schemas.microsoft.com/office/drawing/2014/main" id="{B4B1C34E-20E3-40B1-A950-72BE1D72B0B8}"/>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9193299" y="4887795"/>
            <a:ext cx="457200" cy="457200"/>
          </a:xfrm>
          <a:prstGeom prst="rect">
            <a:avLst/>
          </a:prstGeom>
        </p:spPr>
      </p:pic>
      <p:pic>
        <p:nvPicPr>
          <p:cNvPr id="88" name="Graphic 87">
            <a:extLst>
              <a:ext uri="{FF2B5EF4-FFF2-40B4-BE49-F238E27FC236}">
                <a16:creationId xmlns:a16="http://schemas.microsoft.com/office/drawing/2014/main" id="{FBCBA5B6-FF1C-490E-A738-09A36700B705}"/>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976556" y="5825568"/>
            <a:ext cx="457200" cy="457200"/>
          </a:xfrm>
          <a:prstGeom prst="rect">
            <a:avLst/>
          </a:prstGeom>
        </p:spPr>
      </p:pic>
      <p:pic>
        <p:nvPicPr>
          <p:cNvPr id="89" name="Graphic 88">
            <a:extLst>
              <a:ext uri="{FF2B5EF4-FFF2-40B4-BE49-F238E27FC236}">
                <a16:creationId xmlns:a16="http://schemas.microsoft.com/office/drawing/2014/main" id="{7AAC0FEF-81B9-413F-ABFF-470BDB2DB5DA}"/>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1881936" y="5825568"/>
            <a:ext cx="457200" cy="457200"/>
          </a:xfrm>
          <a:prstGeom prst="rect">
            <a:avLst/>
          </a:prstGeom>
        </p:spPr>
      </p:pic>
      <p:pic>
        <p:nvPicPr>
          <p:cNvPr id="90" name="Graphic 89">
            <a:extLst>
              <a:ext uri="{FF2B5EF4-FFF2-40B4-BE49-F238E27FC236}">
                <a16:creationId xmlns:a16="http://schemas.microsoft.com/office/drawing/2014/main" id="{A879E636-DC9A-4556-A228-91A999D6458E}"/>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2781298" y="5825568"/>
            <a:ext cx="457200" cy="457200"/>
          </a:xfrm>
          <a:prstGeom prst="rect">
            <a:avLst/>
          </a:prstGeom>
        </p:spPr>
      </p:pic>
      <p:pic>
        <p:nvPicPr>
          <p:cNvPr id="91" name="Graphic 90">
            <a:extLst>
              <a:ext uri="{FF2B5EF4-FFF2-40B4-BE49-F238E27FC236}">
                <a16:creationId xmlns:a16="http://schemas.microsoft.com/office/drawing/2014/main" id="{1766B54B-41F9-4EB0-8C73-8EE2E4BFAB53}"/>
              </a:ext>
            </a:extLst>
          </p:cNvPr>
          <p:cNvPicPr>
            <a:picLocks noChangeAspect="1"/>
          </p:cNvPicPr>
          <p:nvPr/>
        </p:nvPicPr>
        <p:blipFill>
          <a:blip r:embed="rId70">
            <a:extLst>
              <a:ext uri="{96DAC541-7B7A-43D3-8B79-37D633B846F1}">
                <asvg:svgBlip xmlns:asvg="http://schemas.microsoft.com/office/drawing/2016/SVG/main" r:embed="rId71"/>
              </a:ext>
            </a:extLst>
          </a:blip>
          <a:stretch>
            <a:fillRect/>
          </a:stretch>
        </p:blipFill>
        <p:spPr>
          <a:xfrm>
            <a:off x="3714517" y="5901768"/>
            <a:ext cx="457200" cy="381000"/>
          </a:xfrm>
          <a:prstGeom prst="rect">
            <a:avLst/>
          </a:prstGeom>
        </p:spPr>
      </p:pic>
      <p:pic>
        <p:nvPicPr>
          <p:cNvPr id="92" name="Graphic 91">
            <a:extLst>
              <a:ext uri="{FF2B5EF4-FFF2-40B4-BE49-F238E27FC236}">
                <a16:creationId xmlns:a16="http://schemas.microsoft.com/office/drawing/2014/main" id="{6E3E7398-7EC6-44C8-9559-81E24E9FBC22}"/>
              </a:ext>
            </a:extLst>
          </p:cNvPr>
          <p:cNvPicPr>
            <a:picLocks noChangeAspect="1"/>
          </p:cNvPicPr>
          <p:nvPr/>
        </p:nvPicPr>
        <p:blipFill>
          <a:blip r:embed="rId72">
            <a:extLst>
              <a:ext uri="{96DAC541-7B7A-43D3-8B79-37D633B846F1}">
                <asvg:svgBlip xmlns:asvg="http://schemas.microsoft.com/office/drawing/2016/SVG/main" r:embed="rId73"/>
              </a:ext>
            </a:extLst>
          </a:blip>
          <a:stretch>
            <a:fillRect/>
          </a:stretch>
        </p:blipFill>
        <p:spPr>
          <a:xfrm>
            <a:off x="4634577" y="5825568"/>
            <a:ext cx="457200" cy="457200"/>
          </a:xfrm>
          <a:prstGeom prst="rect">
            <a:avLst/>
          </a:prstGeom>
        </p:spPr>
      </p:pic>
      <p:sp>
        <p:nvSpPr>
          <p:cNvPr id="43" name="Text Placeholder 1">
            <a:extLst>
              <a:ext uri="{FF2B5EF4-FFF2-40B4-BE49-F238E27FC236}">
                <a16:creationId xmlns:a16="http://schemas.microsoft.com/office/drawing/2014/main" id="{DADE11BD-ECA9-4391-8214-9B76CF46181D}"/>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CALENDAR</a:t>
            </a:r>
          </a:p>
        </p:txBody>
      </p:sp>
      <p:sp>
        <p:nvSpPr>
          <p:cNvPr id="44" name="Text Placeholder 1">
            <a:extLst>
              <a:ext uri="{FF2B5EF4-FFF2-40B4-BE49-F238E27FC236}">
                <a16:creationId xmlns:a16="http://schemas.microsoft.com/office/drawing/2014/main" id="{A4AD1CA8-7379-41AC-A068-81F88045C462}"/>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CHART</a:t>
            </a:r>
          </a:p>
        </p:txBody>
      </p:sp>
      <p:sp>
        <p:nvSpPr>
          <p:cNvPr id="45" name="Text Placeholder 1">
            <a:extLst>
              <a:ext uri="{FF2B5EF4-FFF2-40B4-BE49-F238E27FC236}">
                <a16:creationId xmlns:a16="http://schemas.microsoft.com/office/drawing/2014/main" id="{E1E3A589-AA02-4408-B3F7-DF02C3E19843}"/>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DATA</a:t>
            </a:r>
          </a:p>
        </p:txBody>
      </p:sp>
      <p:sp>
        <p:nvSpPr>
          <p:cNvPr id="46" name="Text Placeholder 1">
            <a:extLst>
              <a:ext uri="{FF2B5EF4-FFF2-40B4-BE49-F238E27FC236}">
                <a16:creationId xmlns:a16="http://schemas.microsoft.com/office/drawing/2014/main" id="{41C5D5AC-FF60-48F5-BF91-880253732334}"/>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DOCUMENT</a:t>
            </a:r>
          </a:p>
        </p:txBody>
      </p:sp>
      <p:sp>
        <p:nvSpPr>
          <p:cNvPr id="47" name="Text Placeholder 1">
            <a:extLst>
              <a:ext uri="{FF2B5EF4-FFF2-40B4-BE49-F238E27FC236}">
                <a16:creationId xmlns:a16="http://schemas.microsoft.com/office/drawing/2014/main" id="{61D1ACE1-6381-4DDF-B867-8587651FE206}"/>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FILM</a:t>
            </a:r>
          </a:p>
        </p:txBody>
      </p:sp>
      <p:sp>
        <p:nvSpPr>
          <p:cNvPr id="48" name="Text Placeholder 1">
            <a:extLst>
              <a:ext uri="{FF2B5EF4-FFF2-40B4-BE49-F238E27FC236}">
                <a16:creationId xmlns:a16="http://schemas.microsoft.com/office/drawing/2014/main" id="{1C9C949A-8E07-49D0-8E7A-793ADF41D843}"/>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LOCATION</a:t>
            </a:r>
          </a:p>
        </p:txBody>
      </p:sp>
      <p:sp>
        <p:nvSpPr>
          <p:cNvPr id="49" name="Text Placeholder 1">
            <a:extLst>
              <a:ext uri="{FF2B5EF4-FFF2-40B4-BE49-F238E27FC236}">
                <a16:creationId xmlns:a16="http://schemas.microsoft.com/office/drawing/2014/main" id="{2BA559D9-456F-42BD-9C2C-33CAFC68F50D}"/>
              </a:ext>
            </a:extLst>
          </p:cNvPr>
          <p:cNvSpPr txBox="1">
            <a:spLocks/>
          </p:cNvSpPr>
          <p:nvPr/>
        </p:nvSpPr>
        <p:spPr>
          <a:xfrm>
            <a:off x="625791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MAP</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50" name="Text Placeholder 1">
            <a:extLst>
              <a:ext uri="{FF2B5EF4-FFF2-40B4-BE49-F238E27FC236}">
                <a16:creationId xmlns:a16="http://schemas.microsoft.com/office/drawing/2014/main" id="{712C890E-9DE0-499E-BC00-26B70B251C34}"/>
              </a:ext>
            </a:extLst>
          </p:cNvPr>
          <p:cNvSpPr txBox="1">
            <a:spLocks/>
          </p:cNvSpPr>
          <p:nvPr/>
        </p:nvSpPr>
        <p:spPr>
          <a:xfrm>
            <a:off x="717071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PHOTO</a:t>
            </a:r>
          </a:p>
        </p:txBody>
      </p:sp>
      <p:sp>
        <p:nvSpPr>
          <p:cNvPr id="51" name="Text Placeholder 1">
            <a:extLst>
              <a:ext uri="{FF2B5EF4-FFF2-40B4-BE49-F238E27FC236}">
                <a16:creationId xmlns:a16="http://schemas.microsoft.com/office/drawing/2014/main" id="{A0ECCBE7-9692-42D2-BAE3-A283880B4DA5}"/>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REPORT</a:t>
            </a:r>
          </a:p>
        </p:txBody>
      </p:sp>
      <p:sp>
        <p:nvSpPr>
          <p:cNvPr id="52" name="Text Placeholder 1">
            <a:extLst>
              <a:ext uri="{FF2B5EF4-FFF2-40B4-BE49-F238E27FC236}">
                <a16:creationId xmlns:a16="http://schemas.microsoft.com/office/drawing/2014/main" id="{1881E91D-3CAC-4766-8C84-4739F24E026F}"/>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TABLE</a:t>
            </a:r>
          </a:p>
        </p:txBody>
      </p:sp>
      <p:sp>
        <p:nvSpPr>
          <p:cNvPr id="53" name="Text Placeholder 1">
            <a:extLst>
              <a:ext uri="{FF2B5EF4-FFF2-40B4-BE49-F238E27FC236}">
                <a16:creationId xmlns:a16="http://schemas.microsoft.com/office/drawing/2014/main" id="{79D84DAD-2236-468C-8D28-6E01BE2A4EE9}"/>
              </a:ext>
            </a:extLst>
          </p:cNvPr>
          <p:cNvSpPr txBox="1">
            <a:spLocks/>
          </p:cNvSpPr>
          <p:nvPr/>
        </p:nvSpPr>
        <p:spPr>
          <a:xfrm>
            <a:off x="779485" y="273255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VIDEO</a:t>
            </a:r>
          </a:p>
        </p:txBody>
      </p:sp>
      <p:sp>
        <p:nvSpPr>
          <p:cNvPr id="101" name="Text Placeholder 1">
            <a:extLst>
              <a:ext uri="{FF2B5EF4-FFF2-40B4-BE49-F238E27FC236}">
                <a16:creationId xmlns:a16="http://schemas.microsoft.com/office/drawing/2014/main" id="{18029FE0-BB86-445C-9A4D-113B48043170}"/>
              </a:ext>
            </a:extLst>
          </p:cNvPr>
          <p:cNvSpPr txBox="1">
            <a:spLocks/>
          </p:cNvSpPr>
          <p:nvPr/>
        </p:nvSpPr>
        <p:spPr>
          <a:xfrm>
            <a:off x="801591"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BLANKET</a:t>
            </a:r>
          </a:p>
        </p:txBody>
      </p:sp>
      <p:sp>
        <p:nvSpPr>
          <p:cNvPr id="102" name="Text Placeholder 1">
            <a:extLst>
              <a:ext uri="{FF2B5EF4-FFF2-40B4-BE49-F238E27FC236}">
                <a16:creationId xmlns:a16="http://schemas.microsoft.com/office/drawing/2014/main" id="{03A2C1A5-073D-4F88-A889-BE35AECDD520}"/>
              </a:ext>
            </a:extLst>
          </p:cNvPr>
          <p:cNvSpPr txBox="1">
            <a:spLocks/>
          </p:cNvSpPr>
          <p:nvPr/>
        </p:nvSpPr>
        <p:spPr>
          <a:xfrm>
            <a:off x="1714396"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BOTTLED WATER</a:t>
            </a:r>
          </a:p>
        </p:txBody>
      </p:sp>
      <p:sp>
        <p:nvSpPr>
          <p:cNvPr id="103" name="Text Placeholder 1">
            <a:extLst>
              <a:ext uri="{FF2B5EF4-FFF2-40B4-BE49-F238E27FC236}">
                <a16:creationId xmlns:a16="http://schemas.microsoft.com/office/drawing/2014/main" id="{00C00A6C-BF55-452D-B41B-1BE5E17EDFBD}"/>
              </a:ext>
            </a:extLst>
          </p:cNvPr>
          <p:cNvSpPr txBox="1">
            <a:spLocks/>
          </p:cNvSpPr>
          <p:nvPr/>
        </p:nvSpPr>
        <p:spPr>
          <a:xfrm>
            <a:off x="2627201"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BUCKET</a:t>
            </a:r>
          </a:p>
        </p:txBody>
      </p:sp>
      <p:sp>
        <p:nvSpPr>
          <p:cNvPr id="104" name="Text Placeholder 1">
            <a:extLst>
              <a:ext uri="{FF2B5EF4-FFF2-40B4-BE49-F238E27FC236}">
                <a16:creationId xmlns:a16="http://schemas.microsoft.com/office/drawing/2014/main" id="{9708C050-8F79-4918-B40C-3BACD753F0AD}"/>
              </a:ext>
            </a:extLst>
          </p:cNvPr>
          <p:cNvSpPr txBox="1">
            <a:spLocks/>
          </p:cNvSpPr>
          <p:nvPr/>
        </p:nvSpPr>
        <p:spPr>
          <a:xfrm>
            <a:off x="3540006"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CLOTHING</a:t>
            </a:r>
          </a:p>
        </p:txBody>
      </p:sp>
      <p:sp>
        <p:nvSpPr>
          <p:cNvPr id="105" name="Text Placeholder 1">
            <a:extLst>
              <a:ext uri="{FF2B5EF4-FFF2-40B4-BE49-F238E27FC236}">
                <a16:creationId xmlns:a16="http://schemas.microsoft.com/office/drawing/2014/main" id="{B57CE113-E986-443B-B9A7-A1174A23D404}"/>
              </a:ext>
            </a:extLst>
          </p:cNvPr>
          <p:cNvSpPr txBox="1">
            <a:spLocks/>
          </p:cNvSpPr>
          <p:nvPr/>
        </p:nvSpPr>
        <p:spPr>
          <a:xfrm>
            <a:off x="4452811"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DETERGENT</a:t>
            </a:r>
          </a:p>
        </p:txBody>
      </p:sp>
      <p:sp>
        <p:nvSpPr>
          <p:cNvPr id="106" name="Text Placeholder 1">
            <a:extLst>
              <a:ext uri="{FF2B5EF4-FFF2-40B4-BE49-F238E27FC236}">
                <a16:creationId xmlns:a16="http://schemas.microsoft.com/office/drawing/2014/main" id="{82AE0568-5757-4D07-91AE-95DB1BD3E7F9}"/>
              </a:ext>
            </a:extLst>
          </p:cNvPr>
          <p:cNvSpPr txBox="1">
            <a:spLocks/>
          </p:cNvSpPr>
          <p:nvPr/>
        </p:nvSpPr>
        <p:spPr>
          <a:xfrm>
            <a:off x="5365616"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FLOUR</a:t>
            </a:r>
          </a:p>
        </p:txBody>
      </p:sp>
      <p:sp>
        <p:nvSpPr>
          <p:cNvPr id="107" name="Text Placeholder 1">
            <a:extLst>
              <a:ext uri="{FF2B5EF4-FFF2-40B4-BE49-F238E27FC236}">
                <a16:creationId xmlns:a16="http://schemas.microsoft.com/office/drawing/2014/main" id="{AFDE6FD3-E217-4554-ADCC-045D643978F3}"/>
              </a:ext>
            </a:extLst>
          </p:cNvPr>
          <p:cNvSpPr txBox="1">
            <a:spLocks/>
          </p:cNvSpPr>
          <p:nvPr/>
        </p:nvSpPr>
        <p:spPr>
          <a:xfrm>
            <a:off x="6278421"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FOOD</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09" name="Text Placeholder 1">
            <a:extLst>
              <a:ext uri="{FF2B5EF4-FFF2-40B4-BE49-F238E27FC236}">
                <a16:creationId xmlns:a16="http://schemas.microsoft.com/office/drawing/2014/main" id="{864C829C-F91C-43AE-BF74-7D0DB658ED09}"/>
              </a:ext>
            </a:extLst>
          </p:cNvPr>
          <p:cNvSpPr txBox="1">
            <a:spLocks/>
          </p:cNvSpPr>
          <p:nvPr/>
        </p:nvSpPr>
        <p:spPr>
          <a:xfrm>
            <a:off x="7175500"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KITCHEN SET</a:t>
            </a:r>
          </a:p>
        </p:txBody>
      </p:sp>
      <p:sp>
        <p:nvSpPr>
          <p:cNvPr id="110" name="Text Placeholder 1">
            <a:extLst>
              <a:ext uri="{FF2B5EF4-FFF2-40B4-BE49-F238E27FC236}">
                <a16:creationId xmlns:a16="http://schemas.microsoft.com/office/drawing/2014/main" id="{587DDAF8-E2B1-41F2-9211-07869EB196A3}"/>
              </a:ext>
            </a:extLst>
          </p:cNvPr>
          <p:cNvSpPr txBox="1">
            <a:spLocks/>
          </p:cNvSpPr>
          <p:nvPr/>
        </p:nvSpPr>
        <p:spPr>
          <a:xfrm>
            <a:off x="8088309" y="456759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MATTRESS</a:t>
            </a:r>
          </a:p>
        </p:txBody>
      </p:sp>
      <p:sp>
        <p:nvSpPr>
          <p:cNvPr id="111" name="Text Placeholder 1">
            <a:extLst>
              <a:ext uri="{FF2B5EF4-FFF2-40B4-BE49-F238E27FC236}">
                <a16:creationId xmlns:a16="http://schemas.microsoft.com/office/drawing/2014/main" id="{03943688-C6A0-48F9-ABE4-B9CDDD6CDFD6}"/>
              </a:ext>
            </a:extLst>
          </p:cNvPr>
          <p:cNvSpPr txBox="1">
            <a:spLocks/>
          </p:cNvSpPr>
          <p:nvPr/>
        </p:nvSpPr>
        <p:spPr>
          <a:xfrm>
            <a:off x="8976536" y="455668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MEDICAL SUPPLY</a:t>
            </a:r>
          </a:p>
        </p:txBody>
      </p:sp>
      <p:sp>
        <p:nvSpPr>
          <p:cNvPr id="112" name="Text Placeholder 1">
            <a:extLst>
              <a:ext uri="{FF2B5EF4-FFF2-40B4-BE49-F238E27FC236}">
                <a16:creationId xmlns:a16="http://schemas.microsoft.com/office/drawing/2014/main" id="{AD6215C7-C387-4184-9831-C3AE22D4C33C}"/>
              </a:ext>
            </a:extLst>
          </p:cNvPr>
          <p:cNvSpPr txBox="1">
            <a:spLocks/>
          </p:cNvSpPr>
          <p:nvPr/>
        </p:nvSpPr>
        <p:spPr>
          <a:xfrm>
            <a:off x="747029"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MEDICINE</a:t>
            </a:r>
          </a:p>
        </p:txBody>
      </p:sp>
      <p:sp>
        <p:nvSpPr>
          <p:cNvPr id="113" name="Text Placeholder 1">
            <a:extLst>
              <a:ext uri="{FF2B5EF4-FFF2-40B4-BE49-F238E27FC236}">
                <a16:creationId xmlns:a16="http://schemas.microsoft.com/office/drawing/2014/main" id="{577A0304-88EA-4BAE-8926-76A0CF016790}"/>
              </a:ext>
            </a:extLst>
          </p:cNvPr>
          <p:cNvSpPr txBox="1">
            <a:spLocks/>
          </p:cNvSpPr>
          <p:nvPr/>
        </p:nvSpPr>
        <p:spPr>
          <a:xfrm>
            <a:off x="1659834"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MOSQUITO NET</a:t>
            </a:r>
          </a:p>
        </p:txBody>
      </p:sp>
      <p:sp>
        <p:nvSpPr>
          <p:cNvPr id="114" name="Text Placeholder 1">
            <a:extLst>
              <a:ext uri="{FF2B5EF4-FFF2-40B4-BE49-F238E27FC236}">
                <a16:creationId xmlns:a16="http://schemas.microsoft.com/office/drawing/2014/main" id="{6AB3E59B-CA1D-4D94-955B-3D677CF227B9}"/>
              </a:ext>
            </a:extLst>
          </p:cNvPr>
          <p:cNvSpPr txBox="1">
            <a:spLocks/>
          </p:cNvSpPr>
          <p:nvPr/>
        </p:nvSpPr>
        <p:spPr>
          <a:xfrm>
            <a:off x="2572639"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NON-FOOD ITEMS</a:t>
            </a:r>
          </a:p>
        </p:txBody>
      </p:sp>
      <p:sp>
        <p:nvSpPr>
          <p:cNvPr id="115" name="Text Placeholder 1">
            <a:extLst>
              <a:ext uri="{FF2B5EF4-FFF2-40B4-BE49-F238E27FC236}">
                <a16:creationId xmlns:a16="http://schemas.microsoft.com/office/drawing/2014/main" id="{A6C79DA5-93E3-4025-B467-51F1A0C5D4E0}"/>
              </a:ext>
            </a:extLst>
          </p:cNvPr>
          <p:cNvSpPr txBox="1">
            <a:spLocks/>
          </p:cNvSpPr>
          <p:nvPr/>
        </p:nvSpPr>
        <p:spPr>
          <a:xfrm>
            <a:off x="3485444"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NON-FOOD ITEMS 2</a:t>
            </a:r>
          </a:p>
        </p:txBody>
      </p:sp>
      <p:sp>
        <p:nvSpPr>
          <p:cNvPr id="116" name="Text Placeholder 1">
            <a:extLst>
              <a:ext uri="{FF2B5EF4-FFF2-40B4-BE49-F238E27FC236}">
                <a16:creationId xmlns:a16="http://schemas.microsoft.com/office/drawing/2014/main" id="{882704B4-29F7-4D21-B288-596C1634A217}"/>
              </a:ext>
            </a:extLst>
          </p:cNvPr>
          <p:cNvSpPr txBox="1">
            <a:spLocks/>
          </p:cNvSpPr>
          <p:nvPr/>
        </p:nvSpPr>
        <p:spPr>
          <a:xfrm>
            <a:off x="4398249"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OIL</a:t>
            </a:r>
          </a:p>
        </p:txBody>
      </p:sp>
      <p:sp>
        <p:nvSpPr>
          <p:cNvPr id="117" name="Text Placeholder 1">
            <a:extLst>
              <a:ext uri="{FF2B5EF4-FFF2-40B4-BE49-F238E27FC236}">
                <a16:creationId xmlns:a16="http://schemas.microsoft.com/office/drawing/2014/main" id="{5B66663F-B397-4E07-A057-DC21F4B001A8}"/>
              </a:ext>
            </a:extLst>
          </p:cNvPr>
          <p:cNvSpPr txBox="1">
            <a:spLocks/>
          </p:cNvSpPr>
          <p:nvPr/>
        </p:nvSpPr>
        <p:spPr>
          <a:xfrm>
            <a:off x="5311054"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PLASTIC SHEET</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18" name="Text Placeholder 1">
            <a:extLst>
              <a:ext uri="{FF2B5EF4-FFF2-40B4-BE49-F238E27FC236}">
                <a16:creationId xmlns:a16="http://schemas.microsoft.com/office/drawing/2014/main" id="{1B4EC320-013F-4C94-BF20-341676C49501}"/>
              </a:ext>
            </a:extLst>
          </p:cNvPr>
          <p:cNvSpPr txBox="1">
            <a:spLocks/>
          </p:cNvSpPr>
          <p:nvPr/>
        </p:nvSpPr>
        <p:spPr>
          <a:xfrm>
            <a:off x="6223859"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RELIEF GOODS</a:t>
            </a:r>
          </a:p>
        </p:txBody>
      </p:sp>
      <p:sp>
        <p:nvSpPr>
          <p:cNvPr id="119" name="Text Placeholder 1">
            <a:extLst>
              <a:ext uri="{FF2B5EF4-FFF2-40B4-BE49-F238E27FC236}">
                <a16:creationId xmlns:a16="http://schemas.microsoft.com/office/drawing/2014/main" id="{A21C5341-5D41-4572-BDB2-034539BF7D3F}"/>
              </a:ext>
            </a:extLst>
          </p:cNvPr>
          <p:cNvSpPr txBox="1">
            <a:spLocks/>
          </p:cNvSpPr>
          <p:nvPr/>
        </p:nvSpPr>
        <p:spPr>
          <a:xfrm>
            <a:off x="7136664"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RICE</a:t>
            </a:r>
          </a:p>
        </p:txBody>
      </p:sp>
      <p:sp>
        <p:nvSpPr>
          <p:cNvPr id="120" name="Text Placeholder 1">
            <a:extLst>
              <a:ext uri="{FF2B5EF4-FFF2-40B4-BE49-F238E27FC236}">
                <a16:creationId xmlns:a16="http://schemas.microsoft.com/office/drawing/2014/main" id="{79144692-DB88-4369-88A8-673044ACA235}"/>
              </a:ext>
            </a:extLst>
          </p:cNvPr>
          <p:cNvSpPr txBox="1">
            <a:spLocks/>
          </p:cNvSpPr>
          <p:nvPr/>
        </p:nvSpPr>
        <p:spPr>
          <a:xfrm>
            <a:off x="8049473" y="548452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SALT</a:t>
            </a:r>
          </a:p>
        </p:txBody>
      </p:sp>
      <p:sp>
        <p:nvSpPr>
          <p:cNvPr id="121" name="Text Placeholder 1">
            <a:extLst>
              <a:ext uri="{FF2B5EF4-FFF2-40B4-BE49-F238E27FC236}">
                <a16:creationId xmlns:a16="http://schemas.microsoft.com/office/drawing/2014/main" id="{68C69366-A903-4E26-8123-513432AFAE68}"/>
              </a:ext>
            </a:extLst>
          </p:cNvPr>
          <p:cNvSpPr txBox="1">
            <a:spLocks/>
          </p:cNvSpPr>
          <p:nvPr/>
        </p:nvSpPr>
        <p:spPr>
          <a:xfrm>
            <a:off x="8962308" y="544170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SOAP</a:t>
            </a:r>
          </a:p>
        </p:txBody>
      </p:sp>
      <p:sp>
        <p:nvSpPr>
          <p:cNvPr id="122" name="Text Placeholder 1">
            <a:extLst>
              <a:ext uri="{FF2B5EF4-FFF2-40B4-BE49-F238E27FC236}">
                <a16:creationId xmlns:a16="http://schemas.microsoft.com/office/drawing/2014/main" id="{D46EA20E-8413-4977-BBFF-F3715F3BD2EA}"/>
              </a:ext>
            </a:extLst>
          </p:cNvPr>
          <p:cNvSpPr txBox="1">
            <a:spLocks/>
          </p:cNvSpPr>
          <p:nvPr/>
        </p:nvSpPr>
        <p:spPr>
          <a:xfrm>
            <a:off x="748736" y="63794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STOVE</a:t>
            </a:r>
          </a:p>
        </p:txBody>
      </p:sp>
      <p:sp>
        <p:nvSpPr>
          <p:cNvPr id="123" name="Text Placeholder 1">
            <a:extLst>
              <a:ext uri="{FF2B5EF4-FFF2-40B4-BE49-F238E27FC236}">
                <a16:creationId xmlns:a16="http://schemas.microsoft.com/office/drawing/2014/main" id="{7A551FF7-45BD-480A-BC9A-D97EA07B1FEA}"/>
              </a:ext>
            </a:extLst>
          </p:cNvPr>
          <p:cNvSpPr txBox="1">
            <a:spLocks/>
          </p:cNvSpPr>
          <p:nvPr/>
        </p:nvSpPr>
        <p:spPr>
          <a:xfrm>
            <a:off x="1661541" y="63794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SUGAR</a:t>
            </a:r>
          </a:p>
        </p:txBody>
      </p:sp>
      <p:sp>
        <p:nvSpPr>
          <p:cNvPr id="124" name="Text Placeholder 1">
            <a:extLst>
              <a:ext uri="{FF2B5EF4-FFF2-40B4-BE49-F238E27FC236}">
                <a16:creationId xmlns:a16="http://schemas.microsoft.com/office/drawing/2014/main" id="{1795476C-AB13-489E-97DB-ADD6FFFFF258}"/>
              </a:ext>
            </a:extLst>
          </p:cNvPr>
          <p:cNvSpPr txBox="1">
            <a:spLocks/>
          </p:cNvSpPr>
          <p:nvPr/>
        </p:nvSpPr>
        <p:spPr>
          <a:xfrm>
            <a:off x="2574346" y="63794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TARPAULIN</a:t>
            </a:r>
          </a:p>
        </p:txBody>
      </p:sp>
      <p:sp>
        <p:nvSpPr>
          <p:cNvPr id="125" name="Text Placeholder 1">
            <a:extLst>
              <a:ext uri="{FF2B5EF4-FFF2-40B4-BE49-F238E27FC236}">
                <a16:creationId xmlns:a16="http://schemas.microsoft.com/office/drawing/2014/main" id="{19E2DC31-3E6B-4E98-B864-8FAF647DD966}"/>
              </a:ext>
            </a:extLst>
          </p:cNvPr>
          <p:cNvSpPr txBox="1">
            <a:spLocks/>
          </p:cNvSpPr>
          <p:nvPr/>
        </p:nvSpPr>
        <p:spPr>
          <a:xfrm>
            <a:off x="3487151" y="63794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TENT</a:t>
            </a:r>
          </a:p>
        </p:txBody>
      </p:sp>
      <p:sp>
        <p:nvSpPr>
          <p:cNvPr id="126" name="Text Placeholder 1">
            <a:extLst>
              <a:ext uri="{FF2B5EF4-FFF2-40B4-BE49-F238E27FC236}">
                <a16:creationId xmlns:a16="http://schemas.microsoft.com/office/drawing/2014/main" id="{F69BF5A9-2C3A-4506-AA0B-70D5276E57C5}"/>
              </a:ext>
            </a:extLst>
          </p:cNvPr>
          <p:cNvSpPr txBox="1">
            <a:spLocks/>
          </p:cNvSpPr>
          <p:nvPr/>
        </p:nvSpPr>
        <p:spPr>
          <a:xfrm>
            <a:off x="4399956" y="637947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VACCINE</a:t>
            </a:r>
          </a:p>
        </p:txBody>
      </p:sp>
    </p:spTree>
    <p:extLst>
      <p:ext uri="{BB962C8B-B14F-4D97-AF65-F5344CB8AC3E}">
        <p14:creationId xmlns:p14="http://schemas.microsoft.com/office/powerpoint/2010/main" val="378854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sp>
        <p:nvSpPr>
          <p:cNvPr id="7" name="Text Placeholder 1">
            <a:extLst>
              <a:ext uri="{FF2B5EF4-FFF2-40B4-BE49-F238E27FC236}">
                <a16:creationId xmlns:a16="http://schemas.microsoft.com/office/drawing/2014/main" id="{520C7144-3D09-4BAA-90A4-01F0AA21E0C6}"/>
              </a:ext>
            </a:extLst>
          </p:cNvPr>
          <p:cNvSpPr txBox="1">
            <a:spLocks/>
          </p:cNvSpPr>
          <p:nvPr/>
        </p:nvSpPr>
        <p:spPr>
          <a:xfrm>
            <a:off x="812800" y="865988"/>
            <a:ext cx="3886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WATER, SANITATION AND HYGIENE</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812800" y="3381751"/>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CAMP</a:t>
            </a:r>
          </a:p>
        </p:txBody>
      </p:sp>
      <p:pic>
        <p:nvPicPr>
          <p:cNvPr id="3" name="Graphic 2">
            <a:extLst>
              <a:ext uri="{FF2B5EF4-FFF2-40B4-BE49-F238E27FC236}">
                <a16:creationId xmlns:a16="http://schemas.microsoft.com/office/drawing/2014/main" id="{65D756D8-AEB9-4351-A28A-3105DD55F3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91752" y="1266825"/>
            <a:ext cx="457200" cy="457200"/>
          </a:xfrm>
          <a:prstGeom prst="rect">
            <a:avLst/>
          </a:prstGeom>
        </p:spPr>
      </p:pic>
      <p:pic>
        <p:nvPicPr>
          <p:cNvPr id="4" name="Graphic 3">
            <a:extLst>
              <a:ext uri="{FF2B5EF4-FFF2-40B4-BE49-F238E27FC236}">
                <a16:creationId xmlns:a16="http://schemas.microsoft.com/office/drawing/2014/main" id="{89E08B37-EFB2-4AAB-879A-8A5FDB0760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22091" y="1304925"/>
            <a:ext cx="419100" cy="419100"/>
          </a:xfrm>
          <a:prstGeom prst="rect">
            <a:avLst/>
          </a:prstGeom>
        </p:spPr>
      </p:pic>
      <p:pic>
        <p:nvPicPr>
          <p:cNvPr id="5" name="Graphic 4">
            <a:extLst>
              <a:ext uri="{FF2B5EF4-FFF2-40B4-BE49-F238E27FC236}">
                <a16:creationId xmlns:a16="http://schemas.microsoft.com/office/drawing/2014/main" id="{8D2BE8D2-0898-40D8-9BE1-4A2F6F2A745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956501" y="1266825"/>
            <a:ext cx="209550" cy="457200"/>
          </a:xfrm>
          <a:prstGeom prst="rect">
            <a:avLst/>
          </a:prstGeom>
        </p:spPr>
      </p:pic>
      <p:pic>
        <p:nvPicPr>
          <p:cNvPr id="10" name="Graphic 9">
            <a:extLst>
              <a:ext uri="{FF2B5EF4-FFF2-40B4-BE49-F238E27FC236}">
                <a16:creationId xmlns:a16="http://schemas.microsoft.com/office/drawing/2014/main" id="{521D7AD4-292B-4D0A-A8AF-1EA5E58E6CC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01420" y="1304925"/>
            <a:ext cx="304800" cy="419100"/>
          </a:xfrm>
          <a:prstGeom prst="rect">
            <a:avLst/>
          </a:prstGeom>
        </p:spPr>
      </p:pic>
      <p:pic>
        <p:nvPicPr>
          <p:cNvPr id="11" name="Graphic 10">
            <a:extLst>
              <a:ext uri="{FF2B5EF4-FFF2-40B4-BE49-F238E27FC236}">
                <a16:creationId xmlns:a16="http://schemas.microsoft.com/office/drawing/2014/main" id="{37F94719-D7D2-4384-939F-9DF4F9DE46C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742666" y="1304925"/>
            <a:ext cx="304800" cy="419100"/>
          </a:xfrm>
          <a:prstGeom prst="rect">
            <a:avLst/>
          </a:prstGeom>
        </p:spPr>
      </p:pic>
      <p:pic>
        <p:nvPicPr>
          <p:cNvPr id="12" name="Graphic 11">
            <a:extLst>
              <a:ext uri="{FF2B5EF4-FFF2-40B4-BE49-F238E27FC236}">
                <a16:creationId xmlns:a16="http://schemas.microsoft.com/office/drawing/2014/main" id="{ACF88567-C2EB-4E4E-9515-042287113CE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61445" y="1266825"/>
            <a:ext cx="457200" cy="457200"/>
          </a:xfrm>
          <a:prstGeom prst="rect">
            <a:avLst/>
          </a:prstGeom>
        </p:spPr>
      </p:pic>
      <p:pic>
        <p:nvPicPr>
          <p:cNvPr id="13" name="Graphic 12">
            <a:extLst>
              <a:ext uri="{FF2B5EF4-FFF2-40B4-BE49-F238E27FC236}">
                <a16:creationId xmlns:a16="http://schemas.microsoft.com/office/drawing/2014/main" id="{4EF6588C-A650-41E6-AF1F-9213971ED64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546920" y="1266825"/>
            <a:ext cx="400050" cy="457200"/>
          </a:xfrm>
          <a:prstGeom prst="rect">
            <a:avLst/>
          </a:prstGeom>
        </p:spPr>
      </p:pic>
      <p:pic>
        <p:nvPicPr>
          <p:cNvPr id="14" name="Graphic 13">
            <a:extLst>
              <a:ext uri="{FF2B5EF4-FFF2-40B4-BE49-F238E27FC236}">
                <a16:creationId xmlns:a16="http://schemas.microsoft.com/office/drawing/2014/main" id="{8E449B10-6B1E-4899-97C8-6AEE83A695D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92154" y="1266825"/>
            <a:ext cx="323850" cy="457200"/>
          </a:xfrm>
          <a:prstGeom prst="rect">
            <a:avLst/>
          </a:prstGeom>
        </p:spPr>
      </p:pic>
      <p:pic>
        <p:nvPicPr>
          <p:cNvPr id="15" name="Graphic 14">
            <a:extLst>
              <a:ext uri="{FF2B5EF4-FFF2-40B4-BE49-F238E27FC236}">
                <a16:creationId xmlns:a16="http://schemas.microsoft.com/office/drawing/2014/main" id="{B5D781D6-1AFA-49E0-92BB-724109F75C6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315890" y="1266825"/>
            <a:ext cx="457200" cy="457200"/>
          </a:xfrm>
          <a:prstGeom prst="rect">
            <a:avLst/>
          </a:prstGeom>
        </p:spPr>
      </p:pic>
      <p:pic>
        <p:nvPicPr>
          <p:cNvPr id="16" name="Graphic 15">
            <a:extLst>
              <a:ext uri="{FF2B5EF4-FFF2-40B4-BE49-F238E27FC236}">
                <a16:creationId xmlns:a16="http://schemas.microsoft.com/office/drawing/2014/main" id="{5BE9C835-7AA7-442C-89AC-274F7EA6C69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234917" y="1266825"/>
            <a:ext cx="457200" cy="457200"/>
          </a:xfrm>
          <a:prstGeom prst="rect">
            <a:avLst/>
          </a:prstGeom>
        </p:spPr>
      </p:pic>
      <p:pic>
        <p:nvPicPr>
          <p:cNvPr id="17" name="Graphic 16">
            <a:extLst>
              <a:ext uri="{FF2B5EF4-FFF2-40B4-BE49-F238E27FC236}">
                <a16:creationId xmlns:a16="http://schemas.microsoft.com/office/drawing/2014/main" id="{D695AAAA-BF56-4D18-B070-9796DFF4DD3B}"/>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94340" y="2181225"/>
            <a:ext cx="266700" cy="457200"/>
          </a:xfrm>
          <a:prstGeom prst="rect">
            <a:avLst/>
          </a:prstGeom>
        </p:spPr>
      </p:pic>
      <p:pic>
        <p:nvPicPr>
          <p:cNvPr id="18" name="Graphic 17">
            <a:extLst>
              <a:ext uri="{FF2B5EF4-FFF2-40B4-BE49-F238E27FC236}">
                <a16:creationId xmlns:a16="http://schemas.microsoft.com/office/drawing/2014/main" id="{F3A1FD9D-025A-4D13-8A53-81318EDA2F4D}"/>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988766" y="2181225"/>
            <a:ext cx="323850" cy="457200"/>
          </a:xfrm>
          <a:prstGeom prst="rect">
            <a:avLst/>
          </a:prstGeom>
        </p:spPr>
      </p:pic>
      <p:pic>
        <p:nvPicPr>
          <p:cNvPr id="19" name="Graphic 18">
            <a:extLst>
              <a:ext uri="{FF2B5EF4-FFF2-40B4-BE49-F238E27FC236}">
                <a16:creationId xmlns:a16="http://schemas.microsoft.com/office/drawing/2014/main" id="{CC833295-C08B-4742-B12C-3F0C4C9AA500}"/>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2846666" y="2352675"/>
            <a:ext cx="457200" cy="285750"/>
          </a:xfrm>
          <a:prstGeom prst="rect">
            <a:avLst/>
          </a:prstGeom>
        </p:spPr>
      </p:pic>
      <p:pic>
        <p:nvPicPr>
          <p:cNvPr id="20" name="Graphic 19">
            <a:extLst>
              <a:ext uri="{FF2B5EF4-FFF2-40B4-BE49-F238E27FC236}">
                <a16:creationId xmlns:a16="http://schemas.microsoft.com/office/drawing/2014/main" id="{78A89891-05CC-43E3-BA10-22017E7AC206}"/>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999090" y="3753210"/>
            <a:ext cx="457200" cy="457200"/>
          </a:xfrm>
          <a:prstGeom prst="rect">
            <a:avLst/>
          </a:prstGeom>
        </p:spPr>
      </p:pic>
      <p:pic>
        <p:nvPicPr>
          <p:cNvPr id="21" name="Graphic 20">
            <a:extLst>
              <a:ext uri="{FF2B5EF4-FFF2-40B4-BE49-F238E27FC236}">
                <a16:creationId xmlns:a16="http://schemas.microsoft.com/office/drawing/2014/main" id="{580172E5-545E-4455-BCEF-6CCC530F0A58}"/>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922091" y="3753210"/>
            <a:ext cx="457200" cy="457200"/>
          </a:xfrm>
          <a:prstGeom prst="rect">
            <a:avLst/>
          </a:prstGeom>
        </p:spPr>
      </p:pic>
      <p:pic>
        <p:nvPicPr>
          <p:cNvPr id="22" name="Graphic 21">
            <a:extLst>
              <a:ext uri="{FF2B5EF4-FFF2-40B4-BE49-F238E27FC236}">
                <a16:creationId xmlns:a16="http://schemas.microsoft.com/office/drawing/2014/main" id="{2809C990-1D74-42D7-A864-AA12993EB1E9}"/>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2845092" y="3905610"/>
            <a:ext cx="457200" cy="304800"/>
          </a:xfrm>
          <a:prstGeom prst="rect">
            <a:avLst/>
          </a:prstGeom>
        </p:spPr>
      </p:pic>
      <p:pic>
        <p:nvPicPr>
          <p:cNvPr id="23" name="Graphic 22">
            <a:extLst>
              <a:ext uri="{FF2B5EF4-FFF2-40B4-BE49-F238E27FC236}">
                <a16:creationId xmlns:a16="http://schemas.microsoft.com/office/drawing/2014/main" id="{E3444421-08D9-4988-A1D4-DBAA60120158}"/>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3753795" y="3753210"/>
            <a:ext cx="400050" cy="457200"/>
          </a:xfrm>
          <a:prstGeom prst="rect">
            <a:avLst/>
          </a:prstGeom>
        </p:spPr>
      </p:pic>
      <p:pic>
        <p:nvPicPr>
          <p:cNvPr id="24" name="Graphic 23">
            <a:extLst>
              <a:ext uri="{FF2B5EF4-FFF2-40B4-BE49-F238E27FC236}">
                <a16:creationId xmlns:a16="http://schemas.microsoft.com/office/drawing/2014/main" id="{E788EB10-05C6-4FAC-AFF7-6CA9F371D18F}"/>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4667223" y="3753210"/>
            <a:ext cx="400050" cy="457200"/>
          </a:xfrm>
          <a:prstGeom prst="rect">
            <a:avLst/>
          </a:prstGeom>
        </p:spPr>
      </p:pic>
      <p:pic>
        <p:nvPicPr>
          <p:cNvPr id="25" name="Graphic 24">
            <a:extLst>
              <a:ext uri="{FF2B5EF4-FFF2-40B4-BE49-F238E27FC236}">
                <a16:creationId xmlns:a16="http://schemas.microsoft.com/office/drawing/2014/main" id="{195A1ECE-FA50-4C26-83AF-93B57E713536}"/>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5561445" y="3791310"/>
            <a:ext cx="457200" cy="419100"/>
          </a:xfrm>
          <a:prstGeom prst="rect">
            <a:avLst/>
          </a:prstGeom>
        </p:spPr>
      </p:pic>
      <p:sp>
        <p:nvSpPr>
          <p:cNvPr id="93" name="Text Placeholder 1">
            <a:extLst>
              <a:ext uri="{FF2B5EF4-FFF2-40B4-BE49-F238E27FC236}">
                <a16:creationId xmlns:a16="http://schemas.microsoft.com/office/drawing/2014/main" id="{C20CA899-DB02-49AB-8E1C-7173A5AB3E09}"/>
              </a:ext>
            </a:extLst>
          </p:cNvPr>
          <p:cNvSpPr txBox="1">
            <a:spLocks/>
          </p:cNvSpPr>
          <p:nvPr/>
        </p:nvSpPr>
        <p:spPr>
          <a:xfrm>
            <a:off x="827333" y="5205722"/>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SECURITY AND INCIDENT</a:t>
            </a:r>
          </a:p>
        </p:txBody>
      </p:sp>
      <p:pic>
        <p:nvPicPr>
          <p:cNvPr id="26" name="Graphic 25">
            <a:extLst>
              <a:ext uri="{FF2B5EF4-FFF2-40B4-BE49-F238E27FC236}">
                <a16:creationId xmlns:a16="http://schemas.microsoft.com/office/drawing/2014/main" id="{D7A9252F-39C8-4BA6-9FC3-E919BD90D1B3}"/>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991752" y="5613989"/>
            <a:ext cx="457200" cy="457200"/>
          </a:xfrm>
          <a:prstGeom prst="rect">
            <a:avLst/>
          </a:prstGeom>
        </p:spPr>
      </p:pic>
      <p:pic>
        <p:nvPicPr>
          <p:cNvPr id="27" name="Graphic 26">
            <a:extLst>
              <a:ext uri="{FF2B5EF4-FFF2-40B4-BE49-F238E27FC236}">
                <a16:creationId xmlns:a16="http://schemas.microsoft.com/office/drawing/2014/main" id="{537E2561-F855-457B-92BC-D6C215F98BE7}"/>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1922091" y="5613989"/>
            <a:ext cx="457200" cy="457200"/>
          </a:xfrm>
          <a:prstGeom prst="rect">
            <a:avLst/>
          </a:prstGeom>
        </p:spPr>
      </p:pic>
      <p:pic>
        <p:nvPicPr>
          <p:cNvPr id="28" name="Graphic 27">
            <a:extLst>
              <a:ext uri="{FF2B5EF4-FFF2-40B4-BE49-F238E27FC236}">
                <a16:creationId xmlns:a16="http://schemas.microsoft.com/office/drawing/2014/main" id="{38DDD7A0-C4FA-46CE-A7CE-B341C7883D29}"/>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2842899" y="5613989"/>
            <a:ext cx="457200" cy="457200"/>
          </a:xfrm>
          <a:prstGeom prst="rect">
            <a:avLst/>
          </a:prstGeom>
        </p:spPr>
      </p:pic>
      <p:pic>
        <p:nvPicPr>
          <p:cNvPr id="29" name="Graphic 28">
            <a:extLst>
              <a:ext uri="{FF2B5EF4-FFF2-40B4-BE49-F238E27FC236}">
                <a16:creationId xmlns:a16="http://schemas.microsoft.com/office/drawing/2014/main" id="{9C8AA087-9D07-49B2-8A4F-2AF9512F7A1B}"/>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3765618" y="5613989"/>
            <a:ext cx="457200" cy="457200"/>
          </a:xfrm>
          <a:prstGeom prst="rect">
            <a:avLst/>
          </a:prstGeom>
        </p:spPr>
      </p:pic>
      <p:pic>
        <p:nvPicPr>
          <p:cNvPr id="30" name="Graphic 29">
            <a:extLst>
              <a:ext uri="{FF2B5EF4-FFF2-40B4-BE49-F238E27FC236}">
                <a16:creationId xmlns:a16="http://schemas.microsoft.com/office/drawing/2014/main" id="{6C3C4D53-9392-4001-BCD0-21F08E94F657}"/>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4667223" y="5613989"/>
            <a:ext cx="457200" cy="457200"/>
          </a:xfrm>
          <a:prstGeom prst="rect">
            <a:avLst/>
          </a:prstGeom>
        </p:spPr>
      </p:pic>
      <p:pic>
        <p:nvPicPr>
          <p:cNvPr id="31" name="Graphic 30">
            <a:extLst>
              <a:ext uri="{FF2B5EF4-FFF2-40B4-BE49-F238E27FC236}">
                <a16:creationId xmlns:a16="http://schemas.microsoft.com/office/drawing/2014/main" id="{89CF99D8-9FF7-4294-AE53-0DB5F7A8A539}"/>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5583450" y="5613989"/>
            <a:ext cx="457200" cy="457200"/>
          </a:xfrm>
          <a:prstGeom prst="rect">
            <a:avLst/>
          </a:prstGeom>
        </p:spPr>
      </p:pic>
      <p:pic>
        <p:nvPicPr>
          <p:cNvPr id="32" name="Graphic 31">
            <a:extLst>
              <a:ext uri="{FF2B5EF4-FFF2-40B4-BE49-F238E27FC236}">
                <a16:creationId xmlns:a16="http://schemas.microsoft.com/office/drawing/2014/main" id="{8251F94A-5923-40DC-B57C-11EC4B0DD91B}"/>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6499677" y="5613989"/>
            <a:ext cx="409575" cy="457200"/>
          </a:xfrm>
          <a:prstGeom prst="rect">
            <a:avLst/>
          </a:prstGeom>
        </p:spPr>
      </p:pic>
      <p:pic>
        <p:nvPicPr>
          <p:cNvPr id="33" name="Graphic 32">
            <a:extLst>
              <a:ext uri="{FF2B5EF4-FFF2-40B4-BE49-F238E27FC236}">
                <a16:creationId xmlns:a16="http://schemas.microsoft.com/office/drawing/2014/main" id="{F07B1DE3-0CB8-4145-B169-6F0361901711}"/>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7368279" y="5613989"/>
            <a:ext cx="457200" cy="457200"/>
          </a:xfrm>
          <a:prstGeom prst="rect">
            <a:avLst/>
          </a:prstGeom>
        </p:spPr>
      </p:pic>
      <p:pic>
        <p:nvPicPr>
          <p:cNvPr id="34" name="Graphic 33">
            <a:extLst>
              <a:ext uri="{FF2B5EF4-FFF2-40B4-BE49-F238E27FC236}">
                <a16:creationId xmlns:a16="http://schemas.microsoft.com/office/drawing/2014/main" id="{ACE2A392-A081-410E-A73A-2D07CB464D6D}"/>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8314109" y="5613989"/>
            <a:ext cx="457200" cy="457200"/>
          </a:xfrm>
          <a:prstGeom prst="rect">
            <a:avLst/>
          </a:prstGeom>
        </p:spPr>
      </p:pic>
      <p:pic>
        <p:nvPicPr>
          <p:cNvPr id="35" name="Graphic 34">
            <a:extLst>
              <a:ext uri="{FF2B5EF4-FFF2-40B4-BE49-F238E27FC236}">
                <a16:creationId xmlns:a16="http://schemas.microsoft.com/office/drawing/2014/main" id="{0E262EC2-0743-4FD1-BB4A-882C074FD10F}"/>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1027127" y="6528389"/>
            <a:ext cx="457200" cy="457200"/>
          </a:xfrm>
          <a:prstGeom prst="rect">
            <a:avLst/>
          </a:prstGeom>
        </p:spPr>
      </p:pic>
      <p:pic>
        <p:nvPicPr>
          <p:cNvPr id="36" name="Graphic 35">
            <a:extLst>
              <a:ext uri="{FF2B5EF4-FFF2-40B4-BE49-F238E27FC236}">
                <a16:creationId xmlns:a16="http://schemas.microsoft.com/office/drawing/2014/main" id="{B7D0540F-67D1-4C3D-AC0E-5B21A1E26294}"/>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1891633" y="6528389"/>
            <a:ext cx="457200" cy="457200"/>
          </a:xfrm>
          <a:prstGeom prst="rect">
            <a:avLst/>
          </a:prstGeom>
        </p:spPr>
      </p:pic>
      <p:pic>
        <p:nvPicPr>
          <p:cNvPr id="37" name="Graphic 36">
            <a:extLst>
              <a:ext uri="{FF2B5EF4-FFF2-40B4-BE49-F238E27FC236}">
                <a16:creationId xmlns:a16="http://schemas.microsoft.com/office/drawing/2014/main" id="{C9D13F61-34B4-4E31-9391-FA8113F7EAAF}"/>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2821972" y="6528389"/>
            <a:ext cx="457200" cy="457200"/>
          </a:xfrm>
          <a:prstGeom prst="rect">
            <a:avLst/>
          </a:prstGeom>
        </p:spPr>
      </p:pic>
      <p:pic>
        <p:nvPicPr>
          <p:cNvPr id="38" name="Graphic 37">
            <a:extLst>
              <a:ext uri="{FF2B5EF4-FFF2-40B4-BE49-F238E27FC236}">
                <a16:creationId xmlns:a16="http://schemas.microsoft.com/office/drawing/2014/main" id="{76EA9B4E-0E6C-4439-A678-7F56B4F403D0}"/>
              </a:ext>
            </a:extLst>
          </p:cNvPr>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3711207" y="6528389"/>
            <a:ext cx="400050" cy="457200"/>
          </a:xfrm>
          <a:prstGeom prst="rect">
            <a:avLst/>
          </a:prstGeom>
        </p:spPr>
      </p:pic>
      <p:pic>
        <p:nvPicPr>
          <p:cNvPr id="39" name="Graphic 38">
            <a:extLst>
              <a:ext uri="{FF2B5EF4-FFF2-40B4-BE49-F238E27FC236}">
                <a16:creationId xmlns:a16="http://schemas.microsoft.com/office/drawing/2014/main" id="{9F02842E-6170-4822-91D3-E557B33CFE2F}"/>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4653676" y="6528389"/>
            <a:ext cx="457200" cy="457200"/>
          </a:xfrm>
          <a:prstGeom prst="rect">
            <a:avLst/>
          </a:prstGeom>
        </p:spPr>
      </p:pic>
      <p:pic>
        <p:nvPicPr>
          <p:cNvPr id="40" name="Graphic 39">
            <a:extLst>
              <a:ext uri="{FF2B5EF4-FFF2-40B4-BE49-F238E27FC236}">
                <a16:creationId xmlns:a16="http://schemas.microsoft.com/office/drawing/2014/main" id="{BFA94F68-176E-44DE-8C16-A28E8B4C3718}"/>
              </a:ext>
            </a:extLst>
          </p:cNvPr>
          <p:cNvPicPr>
            <a:picLocks noChangeAspect="1"/>
          </p:cNvPicPr>
          <p:nvPr/>
        </p:nvPicPr>
        <p:blipFill>
          <a:blip r:embed="rId66">
            <a:extLst>
              <a:ext uri="{96DAC541-7B7A-43D3-8B79-37D633B846F1}">
                <asvg:svgBlip xmlns:asvg="http://schemas.microsoft.com/office/drawing/2016/SVG/main" r:embed="rId67"/>
              </a:ext>
            </a:extLst>
          </a:blip>
          <a:stretch>
            <a:fillRect/>
          </a:stretch>
        </p:blipFill>
        <p:spPr>
          <a:xfrm>
            <a:off x="5535575" y="6528389"/>
            <a:ext cx="457200" cy="457200"/>
          </a:xfrm>
          <a:prstGeom prst="rect">
            <a:avLst/>
          </a:prstGeom>
        </p:spPr>
      </p:pic>
      <p:sp>
        <p:nvSpPr>
          <p:cNvPr id="49" name="Text Placeholder 1">
            <a:extLst>
              <a:ext uri="{FF2B5EF4-FFF2-40B4-BE49-F238E27FC236}">
                <a16:creationId xmlns:a16="http://schemas.microsoft.com/office/drawing/2014/main" id="{25C532CA-373D-4B68-B245-4AC205B532B4}"/>
              </a:ext>
            </a:extLst>
          </p:cNvPr>
          <p:cNvSpPr txBox="1">
            <a:spLocks/>
          </p:cNvSpPr>
          <p:nvPr/>
        </p:nvSpPr>
        <p:spPr>
          <a:xfrm>
            <a:off x="78108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BOREHOLE</a:t>
            </a:r>
          </a:p>
        </p:txBody>
      </p:sp>
      <p:sp>
        <p:nvSpPr>
          <p:cNvPr id="50" name="Text Placeholder 1">
            <a:extLst>
              <a:ext uri="{FF2B5EF4-FFF2-40B4-BE49-F238E27FC236}">
                <a16:creationId xmlns:a16="http://schemas.microsoft.com/office/drawing/2014/main" id="{D7BDB246-C1AD-429E-9A5A-7EC44F789CD8}"/>
              </a:ext>
            </a:extLst>
          </p:cNvPr>
          <p:cNvSpPr txBox="1">
            <a:spLocks/>
          </p:cNvSpPr>
          <p:nvPr/>
        </p:nvSpPr>
        <p:spPr>
          <a:xfrm>
            <a:off x="169388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COMMUNAL LATRINE</a:t>
            </a:r>
          </a:p>
        </p:txBody>
      </p:sp>
      <p:sp>
        <p:nvSpPr>
          <p:cNvPr id="51" name="Text Placeholder 1">
            <a:extLst>
              <a:ext uri="{FF2B5EF4-FFF2-40B4-BE49-F238E27FC236}">
                <a16:creationId xmlns:a16="http://schemas.microsoft.com/office/drawing/2014/main" id="{38A06B46-13CA-49E9-9597-7A34186109A9}"/>
              </a:ext>
            </a:extLst>
          </p:cNvPr>
          <p:cNvSpPr txBox="1">
            <a:spLocks/>
          </p:cNvSpPr>
          <p:nvPr/>
        </p:nvSpPr>
        <p:spPr>
          <a:xfrm>
            <a:off x="260669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LATRINE CABIN</a:t>
            </a:r>
          </a:p>
        </p:txBody>
      </p:sp>
      <p:sp>
        <p:nvSpPr>
          <p:cNvPr id="52" name="Text Placeholder 1">
            <a:extLst>
              <a:ext uri="{FF2B5EF4-FFF2-40B4-BE49-F238E27FC236}">
                <a16:creationId xmlns:a16="http://schemas.microsoft.com/office/drawing/2014/main" id="{0178BB0D-A86D-46F8-BAB7-6579136497C7}"/>
              </a:ext>
            </a:extLst>
          </p:cNvPr>
          <p:cNvSpPr txBox="1">
            <a:spLocks/>
          </p:cNvSpPr>
          <p:nvPr/>
        </p:nvSpPr>
        <p:spPr>
          <a:xfrm>
            <a:off x="351949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POTABLE WATER</a:t>
            </a:r>
          </a:p>
        </p:txBody>
      </p:sp>
      <p:sp>
        <p:nvSpPr>
          <p:cNvPr id="53" name="Text Placeholder 1">
            <a:extLst>
              <a:ext uri="{FF2B5EF4-FFF2-40B4-BE49-F238E27FC236}">
                <a16:creationId xmlns:a16="http://schemas.microsoft.com/office/drawing/2014/main" id="{1C69F63D-E033-4F3D-BB69-ED3AF24A5EFD}"/>
              </a:ext>
            </a:extLst>
          </p:cNvPr>
          <p:cNvSpPr txBox="1">
            <a:spLocks/>
          </p:cNvSpPr>
          <p:nvPr/>
        </p:nvSpPr>
        <p:spPr>
          <a:xfrm>
            <a:off x="443230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POTABLE WATER SOURCE</a:t>
            </a:r>
          </a:p>
        </p:txBody>
      </p:sp>
      <p:sp>
        <p:nvSpPr>
          <p:cNvPr id="54" name="Text Placeholder 1">
            <a:extLst>
              <a:ext uri="{FF2B5EF4-FFF2-40B4-BE49-F238E27FC236}">
                <a16:creationId xmlns:a16="http://schemas.microsoft.com/office/drawing/2014/main" id="{1B8D680C-D2A2-42FA-A6EA-936D215F0CA4}"/>
              </a:ext>
            </a:extLst>
          </p:cNvPr>
          <p:cNvSpPr txBox="1">
            <a:spLocks/>
          </p:cNvSpPr>
          <p:nvPr/>
        </p:nvSpPr>
        <p:spPr>
          <a:xfrm>
            <a:off x="534510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SANITATION</a:t>
            </a:r>
          </a:p>
        </p:txBody>
      </p:sp>
      <p:sp>
        <p:nvSpPr>
          <p:cNvPr id="55" name="Text Placeholder 1">
            <a:extLst>
              <a:ext uri="{FF2B5EF4-FFF2-40B4-BE49-F238E27FC236}">
                <a16:creationId xmlns:a16="http://schemas.microsoft.com/office/drawing/2014/main" id="{2574199A-9D43-4556-B645-31E2A330C387}"/>
              </a:ext>
            </a:extLst>
          </p:cNvPr>
          <p:cNvSpPr txBox="1">
            <a:spLocks/>
          </p:cNvSpPr>
          <p:nvPr/>
        </p:nvSpPr>
        <p:spPr>
          <a:xfrm>
            <a:off x="625791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SHOWER</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56" name="Text Placeholder 1">
            <a:extLst>
              <a:ext uri="{FF2B5EF4-FFF2-40B4-BE49-F238E27FC236}">
                <a16:creationId xmlns:a16="http://schemas.microsoft.com/office/drawing/2014/main" id="{0F539EAB-D531-47EB-BBBF-6D77C4EE4DDF}"/>
              </a:ext>
            </a:extLst>
          </p:cNvPr>
          <p:cNvSpPr txBox="1">
            <a:spLocks/>
          </p:cNvSpPr>
          <p:nvPr/>
        </p:nvSpPr>
        <p:spPr>
          <a:xfrm>
            <a:off x="7170715"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SOLID WASTE</a:t>
            </a:r>
          </a:p>
        </p:txBody>
      </p:sp>
      <p:sp>
        <p:nvSpPr>
          <p:cNvPr id="58" name="Text Placeholder 1">
            <a:extLst>
              <a:ext uri="{FF2B5EF4-FFF2-40B4-BE49-F238E27FC236}">
                <a16:creationId xmlns:a16="http://schemas.microsoft.com/office/drawing/2014/main" id="{90A614E6-C0F1-4BC8-96D7-EE631C26CD10}"/>
              </a:ext>
            </a:extLst>
          </p:cNvPr>
          <p:cNvSpPr txBox="1">
            <a:spLocks/>
          </p:cNvSpPr>
          <p:nvPr/>
        </p:nvSpPr>
        <p:spPr>
          <a:xfrm>
            <a:off x="8083520"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SPRING WATER</a:t>
            </a:r>
          </a:p>
        </p:txBody>
      </p:sp>
      <p:sp>
        <p:nvSpPr>
          <p:cNvPr id="59" name="Text Placeholder 1">
            <a:extLst>
              <a:ext uri="{FF2B5EF4-FFF2-40B4-BE49-F238E27FC236}">
                <a16:creationId xmlns:a16="http://schemas.microsoft.com/office/drawing/2014/main" id="{747A3637-5359-406E-80E2-CE93C2EF67D4}"/>
              </a:ext>
            </a:extLst>
          </p:cNvPr>
          <p:cNvSpPr txBox="1">
            <a:spLocks/>
          </p:cNvSpPr>
          <p:nvPr/>
        </p:nvSpPr>
        <p:spPr>
          <a:xfrm>
            <a:off x="8996329" y="18263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SUBMERSIBLE PUMP</a:t>
            </a:r>
          </a:p>
        </p:txBody>
      </p:sp>
      <p:sp>
        <p:nvSpPr>
          <p:cNvPr id="60" name="Text Placeholder 1">
            <a:extLst>
              <a:ext uri="{FF2B5EF4-FFF2-40B4-BE49-F238E27FC236}">
                <a16:creationId xmlns:a16="http://schemas.microsoft.com/office/drawing/2014/main" id="{5D903700-4BA9-4089-B3FF-6DF40F6A2E5F}"/>
              </a:ext>
            </a:extLst>
          </p:cNvPr>
          <p:cNvSpPr txBox="1">
            <a:spLocks/>
          </p:cNvSpPr>
          <p:nvPr/>
        </p:nvSpPr>
        <p:spPr>
          <a:xfrm>
            <a:off x="786646" y="273096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TOILET</a:t>
            </a:r>
          </a:p>
        </p:txBody>
      </p:sp>
      <p:sp>
        <p:nvSpPr>
          <p:cNvPr id="61" name="Text Placeholder 1">
            <a:extLst>
              <a:ext uri="{FF2B5EF4-FFF2-40B4-BE49-F238E27FC236}">
                <a16:creationId xmlns:a16="http://schemas.microsoft.com/office/drawing/2014/main" id="{3989FD59-5838-4C6B-92EA-920431F1C516}"/>
              </a:ext>
            </a:extLst>
          </p:cNvPr>
          <p:cNvSpPr txBox="1">
            <a:spLocks/>
          </p:cNvSpPr>
          <p:nvPr/>
        </p:nvSpPr>
        <p:spPr>
          <a:xfrm>
            <a:off x="1699451" y="273096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WATER SOURCE</a:t>
            </a:r>
          </a:p>
        </p:txBody>
      </p:sp>
      <p:sp>
        <p:nvSpPr>
          <p:cNvPr id="62" name="Text Placeholder 1">
            <a:extLst>
              <a:ext uri="{FF2B5EF4-FFF2-40B4-BE49-F238E27FC236}">
                <a16:creationId xmlns:a16="http://schemas.microsoft.com/office/drawing/2014/main" id="{D2F77E56-0715-43B0-945C-2479391CB410}"/>
              </a:ext>
            </a:extLst>
          </p:cNvPr>
          <p:cNvSpPr txBox="1">
            <a:spLocks/>
          </p:cNvSpPr>
          <p:nvPr/>
        </p:nvSpPr>
        <p:spPr>
          <a:xfrm>
            <a:off x="2612256" y="273096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WATER TRUCKING</a:t>
            </a:r>
          </a:p>
        </p:txBody>
      </p:sp>
      <p:sp>
        <p:nvSpPr>
          <p:cNvPr id="70" name="Text Placeholder 1">
            <a:extLst>
              <a:ext uri="{FF2B5EF4-FFF2-40B4-BE49-F238E27FC236}">
                <a16:creationId xmlns:a16="http://schemas.microsoft.com/office/drawing/2014/main" id="{906642AA-7323-423D-9DAC-A403223FD154}"/>
              </a:ext>
            </a:extLst>
          </p:cNvPr>
          <p:cNvSpPr txBox="1">
            <a:spLocks/>
          </p:cNvSpPr>
          <p:nvPr/>
        </p:nvSpPr>
        <p:spPr>
          <a:xfrm>
            <a:off x="779485"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IDP/REFUGEE CAMP</a:t>
            </a:r>
          </a:p>
        </p:txBody>
      </p:sp>
      <p:sp>
        <p:nvSpPr>
          <p:cNvPr id="71" name="Text Placeholder 1">
            <a:extLst>
              <a:ext uri="{FF2B5EF4-FFF2-40B4-BE49-F238E27FC236}">
                <a16:creationId xmlns:a16="http://schemas.microsoft.com/office/drawing/2014/main" id="{9B67C6D6-8A52-4848-8F68-E8F60D4F1715}"/>
              </a:ext>
            </a:extLst>
          </p:cNvPr>
          <p:cNvSpPr txBox="1">
            <a:spLocks/>
          </p:cNvSpPr>
          <p:nvPr/>
        </p:nvSpPr>
        <p:spPr>
          <a:xfrm>
            <a:off x="1692290"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PERMANENT CAMP</a:t>
            </a:r>
          </a:p>
        </p:txBody>
      </p:sp>
      <p:sp>
        <p:nvSpPr>
          <p:cNvPr id="72" name="Text Placeholder 1">
            <a:extLst>
              <a:ext uri="{FF2B5EF4-FFF2-40B4-BE49-F238E27FC236}">
                <a16:creationId xmlns:a16="http://schemas.microsoft.com/office/drawing/2014/main" id="{08913E5B-4B56-40E7-A515-1605EA2F4C94}"/>
              </a:ext>
            </a:extLst>
          </p:cNvPr>
          <p:cNvSpPr txBox="1">
            <a:spLocks/>
          </p:cNvSpPr>
          <p:nvPr/>
        </p:nvSpPr>
        <p:spPr>
          <a:xfrm>
            <a:off x="2605095"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REGISTRATION</a:t>
            </a:r>
          </a:p>
        </p:txBody>
      </p:sp>
      <p:sp>
        <p:nvSpPr>
          <p:cNvPr id="73" name="Text Placeholder 1">
            <a:extLst>
              <a:ext uri="{FF2B5EF4-FFF2-40B4-BE49-F238E27FC236}">
                <a16:creationId xmlns:a16="http://schemas.microsoft.com/office/drawing/2014/main" id="{62AE88A0-4AC5-4DAF-AEDF-AFFFC8F97D02}"/>
              </a:ext>
            </a:extLst>
          </p:cNvPr>
          <p:cNvSpPr txBox="1">
            <a:spLocks/>
          </p:cNvSpPr>
          <p:nvPr/>
        </p:nvSpPr>
        <p:spPr>
          <a:xfrm>
            <a:off x="3517900"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SPONTANEOUS SITE</a:t>
            </a:r>
          </a:p>
        </p:txBody>
      </p:sp>
      <p:sp>
        <p:nvSpPr>
          <p:cNvPr id="74" name="Text Placeholder 1">
            <a:extLst>
              <a:ext uri="{FF2B5EF4-FFF2-40B4-BE49-F238E27FC236}">
                <a16:creationId xmlns:a16="http://schemas.microsoft.com/office/drawing/2014/main" id="{3CB2D61C-9EF2-4EFC-B6BE-27226E28F4E7}"/>
              </a:ext>
            </a:extLst>
          </p:cNvPr>
          <p:cNvSpPr txBox="1">
            <a:spLocks/>
          </p:cNvSpPr>
          <p:nvPr/>
        </p:nvSpPr>
        <p:spPr>
          <a:xfrm>
            <a:off x="4430705"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TEMPORARY CAMP</a:t>
            </a:r>
          </a:p>
        </p:txBody>
      </p:sp>
      <p:sp>
        <p:nvSpPr>
          <p:cNvPr id="75" name="Text Placeholder 1">
            <a:extLst>
              <a:ext uri="{FF2B5EF4-FFF2-40B4-BE49-F238E27FC236}">
                <a16:creationId xmlns:a16="http://schemas.microsoft.com/office/drawing/2014/main" id="{46A36551-DAF2-47F3-A318-1461AB8645C4}"/>
              </a:ext>
            </a:extLst>
          </p:cNvPr>
          <p:cNvSpPr txBox="1">
            <a:spLocks/>
          </p:cNvSpPr>
          <p:nvPr/>
        </p:nvSpPr>
        <p:spPr>
          <a:xfrm>
            <a:off x="5343510" y="43431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TRANSITION SITE</a:t>
            </a:r>
          </a:p>
        </p:txBody>
      </p:sp>
      <p:sp>
        <p:nvSpPr>
          <p:cNvPr id="80" name="Text Placeholder 1">
            <a:extLst>
              <a:ext uri="{FF2B5EF4-FFF2-40B4-BE49-F238E27FC236}">
                <a16:creationId xmlns:a16="http://schemas.microsoft.com/office/drawing/2014/main" id="{9186C24C-B316-4FAE-ACB5-91141F4366E2}"/>
              </a:ext>
            </a:extLst>
          </p:cNvPr>
          <p:cNvSpPr txBox="1">
            <a:spLocks/>
          </p:cNvSpPr>
          <p:nvPr/>
        </p:nvSpPr>
        <p:spPr>
          <a:xfrm>
            <a:off x="798527"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ABDUCTION/</a:t>
            </a:r>
          </a:p>
          <a:p>
            <a:pPr algn="ctr" defTabSz="914400"/>
            <a:r>
              <a:rPr lang="en-US" sz="800" kern="0" dirty="0">
                <a:latin typeface="Roboto Condensed" panose="02000000000000000000" pitchFamily="2" charset="0"/>
                <a:ea typeface="Roboto Condensed" panose="02000000000000000000" pitchFamily="2" charset="0"/>
              </a:rPr>
              <a:t>KIDNAPPING</a:t>
            </a:r>
          </a:p>
        </p:txBody>
      </p:sp>
      <p:sp>
        <p:nvSpPr>
          <p:cNvPr id="81" name="Text Placeholder 1">
            <a:extLst>
              <a:ext uri="{FF2B5EF4-FFF2-40B4-BE49-F238E27FC236}">
                <a16:creationId xmlns:a16="http://schemas.microsoft.com/office/drawing/2014/main" id="{02DA52DB-C383-4AB7-9B58-240A7F1B698C}"/>
              </a:ext>
            </a:extLst>
          </p:cNvPr>
          <p:cNvSpPr txBox="1">
            <a:spLocks/>
          </p:cNvSpPr>
          <p:nvPr/>
        </p:nvSpPr>
        <p:spPr>
          <a:xfrm>
            <a:off x="1711332"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ARREST/</a:t>
            </a:r>
          </a:p>
          <a:p>
            <a:pPr algn="ctr" defTabSz="914400"/>
            <a:r>
              <a:rPr lang="en-US" sz="800" kern="0" dirty="0">
                <a:latin typeface="Roboto Condensed" panose="02000000000000000000" pitchFamily="2" charset="0"/>
                <a:ea typeface="Roboto Condensed" panose="02000000000000000000" pitchFamily="2" charset="0"/>
              </a:rPr>
              <a:t>DETENTION</a:t>
            </a:r>
          </a:p>
        </p:txBody>
      </p:sp>
      <p:sp>
        <p:nvSpPr>
          <p:cNvPr id="82" name="Text Placeholder 1">
            <a:extLst>
              <a:ext uri="{FF2B5EF4-FFF2-40B4-BE49-F238E27FC236}">
                <a16:creationId xmlns:a16="http://schemas.microsoft.com/office/drawing/2014/main" id="{31B74AB1-2AED-4BF3-A4BB-E1CB07666AFC}"/>
              </a:ext>
            </a:extLst>
          </p:cNvPr>
          <p:cNvSpPr txBox="1">
            <a:spLocks/>
          </p:cNvSpPr>
          <p:nvPr/>
        </p:nvSpPr>
        <p:spPr>
          <a:xfrm>
            <a:off x="2624137"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ASSAULT</a:t>
            </a:r>
          </a:p>
        </p:txBody>
      </p:sp>
      <p:sp>
        <p:nvSpPr>
          <p:cNvPr id="83" name="Text Placeholder 1">
            <a:extLst>
              <a:ext uri="{FF2B5EF4-FFF2-40B4-BE49-F238E27FC236}">
                <a16:creationId xmlns:a16="http://schemas.microsoft.com/office/drawing/2014/main" id="{465E98BB-7C00-4A24-8676-27C176E70486}"/>
              </a:ext>
            </a:extLst>
          </p:cNvPr>
          <p:cNvSpPr txBox="1">
            <a:spLocks/>
          </p:cNvSpPr>
          <p:nvPr/>
        </p:nvSpPr>
        <p:spPr>
          <a:xfrm>
            <a:off x="3536942"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ATTACK</a:t>
            </a:r>
          </a:p>
        </p:txBody>
      </p:sp>
      <p:sp>
        <p:nvSpPr>
          <p:cNvPr id="84" name="Text Placeholder 1">
            <a:extLst>
              <a:ext uri="{FF2B5EF4-FFF2-40B4-BE49-F238E27FC236}">
                <a16:creationId xmlns:a16="http://schemas.microsoft.com/office/drawing/2014/main" id="{F6F19C9E-D0F2-45C4-B147-3578A673EB23}"/>
              </a:ext>
            </a:extLst>
          </p:cNvPr>
          <p:cNvSpPr txBox="1">
            <a:spLocks/>
          </p:cNvSpPr>
          <p:nvPr/>
        </p:nvSpPr>
        <p:spPr>
          <a:xfrm>
            <a:off x="4449747"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CARJACKING</a:t>
            </a:r>
          </a:p>
        </p:txBody>
      </p:sp>
      <p:sp>
        <p:nvSpPr>
          <p:cNvPr id="85" name="Text Placeholder 1">
            <a:extLst>
              <a:ext uri="{FF2B5EF4-FFF2-40B4-BE49-F238E27FC236}">
                <a16:creationId xmlns:a16="http://schemas.microsoft.com/office/drawing/2014/main" id="{13D4B0C6-A792-45DB-9DF6-4830AD0C1BD1}"/>
              </a:ext>
            </a:extLst>
          </p:cNvPr>
          <p:cNvSpPr txBox="1">
            <a:spLocks/>
          </p:cNvSpPr>
          <p:nvPr/>
        </p:nvSpPr>
        <p:spPr>
          <a:xfrm>
            <a:off x="5362552"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CONFINED</a:t>
            </a:r>
          </a:p>
        </p:txBody>
      </p:sp>
      <p:sp>
        <p:nvSpPr>
          <p:cNvPr id="86" name="Text Placeholder 1">
            <a:extLst>
              <a:ext uri="{FF2B5EF4-FFF2-40B4-BE49-F238E27FC236}">
                <a16:creationId xmlns:a16="http://schemas.microsoft.com/office/drawing/2014/main" id="{F01B6EBA-13D5-4456-9160-E537E87AEBDF}"/>
              </a:ext>
            </a:extLst>
          </p:cNvPr>
          <p:cNvSpPr txBox="1">
            <a:spLocks/>
          </p:cNvSpPr>
          <p:nvPr/>
        </p:nvSpPr>
        <p:spPr>
          <a:xfrm>
            <a:off x="6275357"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DANGEROUS AREA</a:t>
            </a:r>
          </a:p>
        </p:txBody>
      </p:sp>
      <p:sp>
        <p:nvSpPr>
          <p:cNvPr id="87" name="Text Placeholder 1">
            <a:extLst>
              <a:ext uri="{FF2B5EF4-FFF2-40B4-BE49-F238E27FC236}">
                <a16:creationId xmlns:a16="http://schemas.microsoft.com/office/drawing/2014/main" id="{4A7FEDFA-2102-4D41-82BE-C0BEF7A1ECEA}"/>
              </a:ext>
            </a:extLst>
          </p:cNvPr>
          <p:cNvSpPr txBox="1">
            <a:spLocks/>
          </p:cNvSpPr>
          <p:nvPr/>
        </p:nvSpPr>
        <p:spPr>
          <a:xfrm>
            <a:off x="7188162"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FORCED ENTRY</a:t>
            </a:r>
          </a:p>
        </p:txBody>
      </p:sp>
      <p:sp>
        <p:nvSpPr>
          <p:cNvPr id="88" name="Text Placeholder 1">
            <a:extLst>
              <a:ext uri="{FF2B5EF4-FFF2-40B4-BE49-F238E27FC236}">
                <a16:creationId xmlns:a16="http://schemas.microsoft.com/office/drawing/2014/main" id="{EF375CA2-C90A-428C-A056-0168FC7B44CD}"/>
              </a:ext>
            </a:extLst>
          </p:cNvPr>
          <p:cNvSpPr txBox="1">
            <a:spLocks/>
          </p:cNvSpPr>
          <p:nvPr/>
        </p:nvSpPr>
        <p:spPr>
          <a:xfrm>
            <a:off x="8100967"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FORCED RECRUITMENT</a:t>
            </a:r>
          </a:p>
        </p:txBody>
      </p:sp>
      <p:sp>
        <p:nvSpPr>
          <p:cNvPr id="89" name="Text Placeholder 1">
            <a:extLst>
              <a:ext uri="{FF2B5EF4-FFF2-40B4-BE49-F238E27FC236}">
                <a16:creationId xmlns:a16="http://schemas.microsoft.com/office/drawing/2014/main" id="{6B86C855-D1EC-4EA4-B404-393DFF555ABB}"/>
              </a:ext>
            </a:extLst>
          </p:cNvPr>
          <p:cNvSpPr txBox="1">
            <a:spLocks/>
          </p:cNvSpPr>
          <p:nvPr/>
        </p:nvSpPr>
        <p:spPr>
          <a:xfrm>
            <a:off x="9013776" y="616467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GENDER BASED VIOLENCE</a:t>
            </a:r>
          </a:p>
        </p:txBody>
      </p:sp>
      <p:sp>
        <p:nvSpPr>
          <p:cNvPr id="90" name="Text Placeholder 1">
            <a:extLst>
              <a:ext uri="{FF2B5EF4-FFF2-40B4-BE49-F238E27FC236}">
                <a16:creationId xmlns:a16="http://schemas.microsoft.com/office/drawing/2014/main" id="{33E6F825-FAC3-4EDD-81DE-F954C1A4220D}"/>
              </a:ext>
            </a:extLst>
          </p:cNvPr>
          <p:cNvSpPr txBox="1">
            <a:spLocks/>
          </p:cNvSpPr>
          <p:nvPr/>
        </p:nvSpPr>
        <p:spPr>
          <a:xfrm>
            <a:off x="786646"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HARASSMENT/</a:t>
            </a:r>
          </a:p>
          <a:p>
            <a:pPr algn="ctr" defTabSz="914400"/>
            <a:r>
              <a:rPr lang="en-US" sz="800" kern="0" dirty="0">
                <a:latin typeface="Roboto Condensed" panose="02000000000000000000" pitchFamily="2" charset="0"/>
                <a:ea typeface="Roboto Condensed" panose="02000000000000000000" pitchFamily="2" charset="0"/>
              </a:rPr>
              <a:t>INTIMIDATION</a:t>
            </a:r>
          </a:p>
        </p:txBody>
      </p:sp>
      <p:sp>
        <p:nvSpPr>
          <p:cNvPr id="91" name="Text Placeholder 1">
            <a:extLst>
              <a:ext uri="{FF2B5EF4-FFF2-40B4-BE49-F238E27FC236}">
                <a16:creationId xmlns:a16="http://schemas.microsoft.com/office/drawing/2014/main" id="{6E60F524-0128-46E5-BF3D-95827FA82DAB}"/>
              </a:ext>
            </a:extLst>
          </p:cNvPr>
          <p:cNvSpPr txBox="1">
            <a:spLocks/>
          </p:cNvSpPr>
          <p:nvPr/>
        </p:nvSpPr>
        <p:spPr>
          <a:xfrm>
            <a:off x="1699451"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 BURNED</a:t>
            </a:r>
          </a:p>
        </p:txBody>
      </p:sp>
      <p:sp>
        <p:nvSpPr>
          <p:cNvPr id="92" name="Text Placeholder 1">
            <a:extLst>
              <a:ext uri="{FF2B5EF4-FFF2-40B4-BE49-F238E27FC236}">
                <a16:creationId xmlns:a16="http://schemas.microsoft.com/office/drawing/2014/main" id="{313C7F0C-7CE1-412D-9CFC-657C772DDB2B}"/>
              </a:ext>
            </a:extLst>
          </p:cNvPr>
          <p:cNvSpPr txBox="1">
            <a:spLocks/>
          </p:cNvSpPr>
          <p:nvPr/>
        </p:nvSpPr>
        <p:spPr>
          <a:xfrm>
            <a:off x="2612256"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MINE</a:t>
            </a:r>
          </a:p>
        </p:txBody>
      </p:sp>
      <p:sp>
        <p:nvSpPr>
          <p:cNvPr id="94" name="Text Placeholder 1">
            <a:extLst>
              <a:ext uri="{FF2B5EF4-FFF2-40B4-BE49-F238E27FC236}">
                <a16:creationId xmlns:a16="http://schemas.microsoft.com/office/drawing/2014/main" id="{E6DDFB81-AC81-4D3A-AFD1-91047E90480C}"/>
              </a:ext>
            </a:extLst>
          </p:cNvPr>
          <p:cNvSpPr txBox="1">
            <a:spLocks/>
          </p:cNvSpPr>
          <p:nvPr/>
        </p:nvSpPr>
        <p:spPr>
          <a:xfrm>
            <a:off x="3525061"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MURDER</a:t>
            </a:r>
          </a:p>
        </p:txBody>
      </p:sp>
      <p:sp>
        <p:nvSpPr>
          <p:cNvPr id="95" name="Text Placeholder 1">
            <a:extLst>
              <a:ext uri="{FF2B5EF4-FFF2-40B4-BE49-F238E27FC236}">
                <a16:creationId xmlns:a16="http://schemas.microsoft.com/office/drawing/2014/main" id="{10A12FCD-DE21-4C6B-9F3B-248091257710}"/>
              </a:ext>
            </a:extLst>
          </p:cNvPr>
          <p:cNvSpPr txBox="1">
            <a:spLocks/>
          </p:cNvSpPr>
          <p:nvPr/>
        </p:nvSpPr>
        <p:spPr>
          <a:xfrm>
            <a:off x="4437866"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ROBBERY</a:t>
            </a:r>
          </a:p>
        </p:txBody>
      </p:sp>
      <p:sp>
        <p:nvSpPr>
          <p:cNvPr id="96" name="Text Placeholder 1">
            <a:extLst>
              <a:ext uri="{FF2B5EF4-FFF2-40B4-BE49-F238E27FC236}">
                <a16:creationId xmlns:a16="http://schemas.microsoft.com/office/drawing/2014/main" id="{59F41B51-5F49-4BF4-83D8-853030BDC7C6}"/>
              </a:ext>
            </a:extLst>
          </p:cNvPr>
          <p:cNvSpPr txBox="1">
            <a:spLocks/>
          </p:cNvSpPr>
          <p:nvPr/>
        </p:nvSpPr>
        <p:spPr>
          <a:xfrm>
            <a:off x="5350671" y="7089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SEXUAL VIOLENCE</a:t>
            </a:r>
          </a:p>
        </p:txBody>
      </p:sp>
      <p:pic>
        <p:nvPicPr>
          <p:cNvPr id="6" name="Graphic 5">
            <a:extLst>
              <a:ext uri="{FF2B5EF4-FFF2-40B4-BE49-F238E27FC236}">
                <a16:creationId xmlns:a16="http://schemas.microsoft.com/office/drawing/2014/main" id="{D4206D02-477A-4D98-978E-F9E8744E83AD}"/>
              </a:ext>
            </a:extLst>
          </p:cNvPr>
          <p:cNvPicPr>
            <a:picLocks noChangeAspect="1"/>
          </p:cNvPicPr>
          <p:nvPr/>
        </p:nvPicPr>
        <p:blipFill>
          <a:blip r:embed="rId68">
            <a:extLst>
              <a:ext uri="{96DAC541-7B7A-43D3-8B79-37D633B846F1}">
                <asvg:svgBlip xmlns:asvg="http://schemas.microsoft.com/office/drawing/2016/SVG/main" r:embed="rId69"/>
              </a:ext>
            </a:extLst>
          </a:blip>
          <a:stretch>
            <a:fillRect/>
          </a:stretch>
        </p:blipFill>
        <p:spPr>
          <a:xfrm>
            <a:off x="9287304" y="5613989"/>
            <a:ext cx="352425" cy="457200"/>
          </a:xfrm>
          <a:prstGeom prst="rect">
            <a:avLst/>
          </a:prstGeom>
        </p:spPr>
      </p:pic>
    </p:spTree>
    <p:extLst>
      <p:ext uri="{BB962C8B-B14F-4D97-AF65-F5344CB8AC3E}">
        <p14:creationId xmlns:p14="http://schemas.microsoft.com/office/powerpoint/2010/main" val="4264805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57" name="Text Placeholder 1">
            <a:extLst>
              <a:ext uri="{FF2B5EF4-FFF2-40B4-BE49-F238E27FC236}">
                <a16:creationId xmlns:a16="http://schemas.microsoft.com/office/drawing/2014/main" id="{AB45CDF9-A5ED-49C2-83E4-F5CB62383CDA}"/>
              </a:ext>
            </a:extLst>
          </p:cNvPr>
          <p:cNvSpPr txBox="1">
            <a:spLocks/>
          </p:cNvSpPr>
          <p:nvPr/>
        </p:nvSpPr>
        <p:spPr>
          <a:xfrm>
            <a:off x="796561" y="5610049"/>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PHYSICAL BARRIERS</a:t>
            </a:r>
          </a:p>
        </p:txBody>
      </p:sp>
      <p:pic>
        <p:nvPicPr>
          <p:cNvPr id="6" name="Graphic 5">
            <a:extLst>
              <a:ext uri="{FF2B5EF4-FFF2-40B4-BE49-F238E27FC236}">
                <a16:creationId xmlns:a16="http://schemas.microsoft.com/office/drawing/2014/main" id="{E7B64F76-2D4D-4AE0-9CE3-8F2AAB7AC2E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96788" y="2197324"/>
            <a:ext cx="457200" cy="457200"/>
          </a:xfrm>
          <a:prstGeom prst="rect">
            <a:avLst/>
          </a:prstGeom>
        </p:spPr>
      </p:pic>
      <p:pic>
        <p:nvPicPr>
          <p:cNvPr id="9" name="Graphic 8">
            <a:extLst>
              <a:ext uri="{FF2B5EF4-FFF2-40B4-BE49-F238E27FC236}">
                <a16:creationId xmlns:a16="http://schemas.microsoft.com/office/drawing/2014/main" id="{5BB64F77-3BBA-44D3-9006-A601927904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03078" y="2197324"/>
            <a:ext cx="457200" cy="457200"/>
          </a:xfrm>
          <a:prstGeom prst="rect">
            <a:avLst/>
          </a:prstGeom>
        </p:spPr>
      </p:pic>
      <p:pic>
        <p:nvPicPr>
          <p:cNvPr id="41" name="Graphic 40">
            <a:extLst>
              <a:ext uri="{FF2B5EF4-FFF2-40B4-BE49-F238E27FC236}">
                <a16:creationId xmlns:a16="http://schemas.microsoft.com/office/drawing/2014/main" id="{C45634CC-BBA6-4E1D-980E-F04B4D1458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15801" y="6011312"/>
            <a:ext cx="457200" cy="457200"/>
          </a:xfrm>
          <a:prstGeom prst="rect">
            <a:avLst/>
          </a:prstGeom>
        </p:spPr>
      </p:pic>
      <p:pic>
        <p:nvPicPr>
          <p:cNvPr id="42" name="Graphic 41">
            <a:extLst>
              <a:ext uri="{FF2B5EF4-FFF2-40B4-BE49-F238E27FC236}">
                <a16:creationId xmlns:a16="http://schemas.microsoft.com/office/drawing/2014/main" id="{6DEBE276-C3FE-4679-B338-C341290745E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886665" y="6011312"/>
            <a:ext cx="457200" cy="457200"/>
          </a:xfrm>
          <a:prstGeom prst="rect">
            <a:avLst/>
          </a:prstGeom>
        </p:spPr>
      </p:pic>
      <p:pic>
        <p:nvPicPr>
          <p:cNvPr id="43" name="Graphic 42">
            <a:extLst>
              <a:ext uri="{FF2B5EF4-FFF2-40B4-BE49-F238E27FC236}">
                <a16:creationId xmlns:a16="http://schemas.microsoft.com/office/drawing/2014/main" id="{C6E8ACE8-7031-4EF4-8B68-16BA01901DA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830427" y="6221474"/>
            <a:ext cx="457200" cy="247650"/>
          </a:xfrm>
          <a:prstGeom prst="rect">
            <a:avLst/>
          </a:prstGeom>
        </p:spPr>
      </p:pic>
      <p:pic>
        <p:nvPicPr>
          <p:cNvPr id="44" name="Graphic 43">
            <a:extLst>
              <a:ext uri="{FF2B5EF4-FFF2-40B4-BE49-F238E27FC236}">
                <a16:creationId xmlns:a16="http://schemas.microsoft.com/office/drawing/2014/main" id="{F3CC14CF-0BF3-4C24-836B-ED7E16244EF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753795" y="6106562"/>
            <a:ext cx="457200" cy="266700"/>
          </a:xfrm>
          <a:prstGeom prst="rect">
            <a:avLst/>
          </a:prstGeom>
        </p:spPr>
      </p:pic>
      <p:pic>
        <p:nvPicPr>
          <p:cNvPr id="45" name="Graphic 44">
            <a:extLst>
              <a:ext uri="{FF2B5EF4-FFF2-40B4-BE49-F238E27FC236}">
                <a16:creationId xmlns:a16="http://schemas.microsoft.com/office/drawing/2014/main" id="{5492C648-E766-45CC-94E5-BE66A7969EC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723616" y="6011312"/>
            <a:ext cx="342900" cy="457200"/>
          </a:xfrm>
          <a:prstGeom prst="rect">
            <a:avLst/>
          </a:prstGeom>
        </p:spPr>
      </p:pic>
      <p:pic>
        <p:nvPicPr>
          <p:cNvPr id="46" name="Graphic 45">
            <a:extLst>
              <a:ext uri="{FF2B5EF4-FFF2-40B4-BE49-F238E27FC236}">
                <a16:creationId xmlns:a16="http://schemas.microsoft.com/office/drawing/2014/main" id="{70157DBD-FC9D-4573-A866-FE651F159CF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579137" y="6183374"/>
            <a:ext cx="457200" cy="247650"/>
          </a:xfrm>
          <a:prstGeom prst="rect">
            <a:avLst/>
          </a:prstGeom>
        </p:spPr>
      </p:pic>
      <p:pic>
        <p:nvPicPr>
          <p:cNvPr id="47" name="Graphic 46">
            <a:extLst>
              <a:ext uri="{FF2B5EF4-FFF2-40B4-BE49-F238E27FC236}">
                <a16:creationId xmlns:a16="http://schemas.microsoft.com/office/drawing/2014/main" id="{6F844202-07CD-442B-BDEC-BE6E3A3F6B2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508366" y="6164324"/>
            <a:ext cx="457200" cy="285750"/>
          </a:xfrm>
          <a:prstGeom prst="rect">
            <a:avLst/>
          </a:prstGeom>
        </p:spPr>
      </p:pic>
      <p:pic>
        <p:nvPicPr>
          <p:cNvPr id="48" name="Graphic 47">
            <a:extLst>
              <a:ext uri="{FF2B5EF4-FFF2-40B4-BE49-F238E27FC236}">
                <a16:creationId xmlns:a16="http://schemas.microsoft.com/office/drawing/2014/main" id="{1EC50C83-6AC3-4077-9493-AFE8C1230E8E}"/>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368279" y="6011312"/>
            <a:ext cx="457200" cy="457200"/>
          </a:xfrm>
          <a:prstGeom prst="rect">
            <a:avLst/>
          </a:prstGeom>
        </p:spPr>
      </p:pic>
      <p:sp>
        <p:nvSpPr>
          <p:cNvPr id="54" name="Text Placeholder 1">
            <a:extLst>
              <a:ext uri="{FF2B5EF4-FFF2-40B4-BE49-F238E27FC236}">
                <a16:creationId xmlns:a16="http://schemas.microsoft.com/office/drawing/2014/main" id="{3A714040-C1F9-4CA9-ADE2-51019A2A328E}"/>
              </a:ext>
            </a:extLst>
          </p:cNvPr>
          <p:cNvSpPr txBox="1">
            <a:spLocks/>
          </p:cNvSpPr>
          <p:nvPr/>
        </p:nvSpPr>
        <p:spPr>
          <a:xfrm>
            <a:off x="8062067" y="275680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BACTERIA</a:t>
            </a:r>
          </a:p>
        </p:txBody>
      </p:sp>
      <p:sp>
        <p:nvSpPr>
          <p:cNvPr id="80" name="Text Placeholder 1">
            <a:extLst>
              <a:ext uri="{FF2B5EF4-FFF2-40B4-BE49-F238E27FC236}">
                <a16:creationId xmlns:a16="http://schemas.microsoft.com/office/drawing/2014/main" id="{5D0E2D00-E656-4092-8DC0-5D094CF419C2}"/>
              </a:ext>
            </a:extLst>
          </p:cNvPr>
          <p:cNvSpPr txBox="1">
            <a:spLocks/>
          </p:cNvSpPr>
          <p:nvPr/>
        </p:nvSpPr>
        <p:spPr>
          <a:xfrm>
            <a:off x="8974872" y="275680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VIRUS</a:t>
            </a:r>
          </a:p>
        </p:txBody>
      </p:sp>
      <p:sp>
        <p:nvSpPr>
          <p:cNvPr id="89" name="Text Placeholder 1">
            <a:extLst>
              <a:ext uri="{FF2B5EF4-FFF2-40B4-BE49-F238E27FC236}">
                <a16:creationId xmlns:a16="http://schemas.microsoft.com/office/drawing/2014/main" id="{34E60D43-5AAD-442E-B83D-9B3AD5BB44D2}"/>
              </a:ext>
            </a:extLst>
          </p:cNvPr>
          <p:cNvSpPr txBox="1">
            <a:spLocks/>
          </p:cNvSpPr>
          <p:nvPr/>
        </p:nvSpPr>
        <p:spPr>
          <a:xfrm>
            <a:off x="779485"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BORDER CROSSING</a:t>
            </a:r>
          </a:p>
        </p:txBody>
      </p:sp>
      <p:sp>
        <p:nvSpPr>
          <p:cNvPr id="90" name="Text Placeholder 1">
            <a:extLst>
              <a:ext uri="{FF2B5EF4-FFF2-40B4-BE49-F238E27FC236}">
                <a16:creationId xmlns:a16="http://schemas.microsoft.com/office/drawing/2014/main" id="{34299CC0-8114-4CCE-B3A7-534CA2046F7C}"/>
              </a:ext>
            </a:extLst>
          </p:cNvPr>
          <p:cNvSpPr txBox="1">
            <a:spLocks/>
          </p:cNvSpPr>
          <p:nvPr/>
        </p:nvSpPr>
        <p:spPr>
          <a:xfrm>
            <a:off x="1692290"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CHECKPOINT</a:t>
            </a:r>
          </a:p>
        </p:txBody>
      </p:sp>
      <p:sp>
        <p:nvSpPr>
          <p:cNvPr id="91" name="Text Placeholder 1">
            <a:extLst>
              <a:ext uri="{FF2B5EF4-FFF2-40B4-BE49-F238E27FC236}">
                <a16:creationId xmlns:a16="http://schemas.microsoft.com/office/drawing/2014/main" id="{8794BBD3-369B-4659-9A76-B4667FC33622}"/>
              </a:ext>
            </a:extLst>
          </p:cNvPr>
          <p:cNvSpPr txBox="1">
            <a:spLocks/>
          </p:cNvSpPr>
          <p:nvPr/>
        </p:nvSpPr>
        <p:spPr>
          <a:xfrm>
            <a:off x="2605095"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EARTHMOUND</a:t>
            </a:r>
          </a:p>
        </p:txBody>
      </p:sp>
      <p:sp>
        <p:nvSpPr>
          <p:cNvPr id="92" name="Text Placeholder 1">
            <a:extLst>
              <a:ext uri="{FF2B5EF4-FFF2-40B4-BE49-F238E27FC236}">
                <a16:creationId xmlns:a16="http://schemas.microsoft.com/office/drawing/2014/main" id="{31B2EB35-E495-4175-B9A1-B652C0A0B000}"/>
              </a:ext>
            </a:extLst>
          </p:cNvPr>
          <p:cNvSpPr txBox="1">
            <a:spLocks/>
          </p:cNvSpPr>
          <p:nvPr/>
        </p:nvSpPr>
        <p:spPr>
          <a:xfrm>
            <a:off x="3517900"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MILITARY GATE</a:t>
            </a:r>
          </a:p>
        </p:txBody>
      </p:sp>
      <p:sp>
        <p:nvSpPr>
          <p:cNvPr id="94" name="Text Placeholder 1">
            <a:extLst>
              <a:ext uri="{FF2B5EF4-FFF2-40B4-BE49-F238E27FC236}">
                <a16:creationId xmlns:a16="http://schemas.microsoft.com/office/drawing/2014/main" id="{9A1E37AF-9397-41DD-BE1D-65D5C0CE01ED}"/>
              </a:ext>
            </a:extLst>
          </p:cNvPr>
          <p:cNvSpPr txBox="1">
            <a:spLocks/>
          </p:cNvSpPr>
          <p:nvPr/>
        </p:nvSpPr>
        <p:spPr>
          <a:xfrm>
            <a:off x="4430705"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OBSERVATION TOWER</a:t>
            </a:r>
          </a:p>
        </p:txBody>
      </p:sp>
      <p:sp>
        <p:nvSpPr>
          <p:cNvPr id="95" name="Text Placeholder 1">
            <a:extLst>
              <a:ext uri="{FF2B5EF4-FFF2-40B4-BE49-F238E27FC236}">
                <a16:creationId xmlns:a16="http://schemas.microsoft.com/office/drawing/2014/main" id="{2554A049-25D2-4336-B986-61448D693F55}"/>
              </a:ext>
            </a:extLst>
          </p:cNvPr>
          <p:cNvSpPr txBox="1">
            <a:spLocks/>
          </p:cNvSpPr>
          <p:nvPr/>
        </p:nvSpPr>
        <p:spPr>
          <a:xfrm>
            <a:off x="5343510"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ROADBLOCK</a:t>
            </a:r>
          </a:p>
        </p:txBody>
      </p:sp>
      <p:sp>
        <p:nvSpPr>
          <p:cNvPr id="96" name="Text Placeholder 1">
            <a:extLst>
              <a:ext uri="{FF2B5EF4-FFF2-40B4-BE49-F238E27FC236}">
                <a16:creationId xmlns:a16="http://schemas.microsoft.com/office/drawing/2014/main" id="{519118E3-A797-4F94-ACA3-D6DD41862994}"/>
              </a:ext>
            </a:extLst>
          </p:cNvPr>
          <p:cNvSpPr txBox="1">
            <a:spLocks/>
          </p:cNvSpPr>
          <p:nvPr/>
        </p:nvSpPr>
        <p:spPr>
          <a:xfrm>
            <a:off x="6256315"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 BARRIER</a:t>
            </a:r>
          </a:p>
        </p:txBody>
      </p:sp>
      <p:sp>
        <p:nvSpPr>
          <p:cNvPr id="97" name="Text Placeholder 1">
            <a:extLst>
              <a:ext uri="{FF2B5EF4-FFF2-40B4-BE49-F238E27FC236}">
                <a16:creationId xmlns:a16="http://schemas.microsoft.com/office/drawing/2014/main" id="{56A1B0DC-78F8-41CA-A1CF-60C3ACE60A57}"/>
              </a:ext>
            </a:extLst>
          </p:cNvPr>
          <p:cNvSpPr txBox="1">
            <a:spLocks/>
          </p:cNvSpPr>
          <p:nvPr/>
        </p:nvSpPr>
        <p:spPr>
          <a:xfrm>
            <a:off x="7169120" y="65564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PHYSICAL CLOSURE</a:t>
            </a:r>
          </a:p>
        </p:txBody>
      </p:sp>
      <p:sp>
        <p:nvSpPr>
          <p:cNvPr id="160" name="Text Placeholder 1">
            <a:extLst>
              <a:ext uri="{FF2B5EF4-FFF2-40B4-BE49-F238E27FC236}">
                <a16:creationId xmlns:a16="http://schemas.microsoft.com/office/drawing/2014/main" id="{D723FD81-81A8-B14F-B89D-A0643BA1710C}"/>
              </a:ext>
            </a:extLst>
          </p:cNvPr>
          <p:cNvSpPr txBox="1">
            <a:spLocks/>
          </p:cNvSpPr>
          <p:nvPr/>
        </p:nvSpPr>
        <p:spPr>
          <a:xfrm>
            <a:off x="824402" y="867992"/>
            <a:ext cx="1600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HEALTH</a:t>
            </a:r>
          </a:p>
        </p:txBody>
      </p:sp>
      <p:sp>
        <p:nvSpPr>
          <p:cNvPr id="161" name="Text Placeholder 1">
            <a:extLst>
              <a:ext uri="{FF2B5EF4-FFF2-40B4-BE49-F238E27FC236}">
                <a16:creationId xmlns:a16="http://schemas.microsoft.com/office/drawing/2014/main" id="{ED955E02-0632-544B-BB4C-CA9F284656C4}"/>
              </a:ext>
            </a:extLst>
          </p:cNvPr>
          <p:cNvSpPr txBox="1">
            <a:spLocks/>
          </p:cNvSpPr>
          <p:nvPr/>
        </p:nvSpPr>
        <p:spPr>
          <a:xfrm>
            <a:off x="1564093" y="1876425"/>
            <a:ext cx="11430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COVID-19</a:t>
            </a:r>
          </a:p>
        </p:txBody>
      </p:sp>
      <p:sp>
        <p:nvSpPr>
          <p:cNvPr id="162" name="Text Placeholder 1">
            <a:extLst>
              <a:ext uri="{FF2B5EF4-FFF2-40B4-BE49-F238E27FC236}">
                <a16:creationId xmlns:a16="http://schemas.microsoft.com/office/drawing/2014/main" id="{6F2DECD1-68EC-4C44-88F7-C4CC7E2E7463}"/>
              </a:ext>
            </a:extLst>
          </p:cNvPr>
          <p:cNvSpPr txBox="1">
            <a:spLocks/>
          </p:cNvSpPr>
          <p:nvPr/>
        </p:nvSpPr>
        <p:spPr>
          <a:xfrm>
            <a:off x="2597809" y="1876425"/>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DOCTOR</a:t>
            </a:r>
          </a:p>
        </p:txBody>
      </p:sp>
      <p:sp>
        <p:nvSpPr>
          <p:cNvPr id="163" name="Text Placeholder 1">
            <a:extLst>
              <a:ext uri="{FF2B5EF4-FFF2-40B4-BE49-F238E27FC236}">
                <a16:creationId xmlns:a16="http://schemas.microsoft.com/office/drawing/2014/main" id="{9F538658-F260-B148-A8D3-503C2DF1AEE3}"/>
              </a:ext>
            </a:extLst>
          </p:cNvPr>
          <p:cNvSpPr txBox="1">
            <a:spLocks/>
          </p:cNvSpPr>
          <p:nvPr/>
        </p:nvSpPr>
        <p:spPr>
          <a:xfrm>
            <a:off x="3478240" y="1876425"/>
            <a:ext cx="1050648"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HANDWASHING</a:t>
            </a:r>
          </a:p>
        </p:txBody>
      </p:sp>
      <p:sp>
        <p:nvSpPr>
          <p:cNvPr id="164" name="Text Placeholder 1">
            <a:extLst>
              <a:ext uri="{FF2B5EF4-FFF2-40B4-BE49-F238E27FC236}">
                <a16:creationId xmlns:a16="http://schemas.microsoft.com/office/drawing/2014/main" id="{45A28A13-C2D2-8B45-9864-B68A15DFCA59}"/>
              </a:ext>
            </a:extLst>
          </p:cNvPr>
          <p:cNvSpPr txBox="1">
            <a:spLocks/>
          </p:cNvSpPr>
          <p:nvPr/>
        </p:nvSpPr>
        <p:spPr>
          <a:xfrm>
            <a:off x="4426610" y="1876425"/>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WORKER</a:t>
            </a:r>
          </a:p>
        </p:txBody>
      </p:sp>
      <p:sp>
        <p:nvSpPr>
          <p:cNvPr id="165" name="Text Placeholder 1">
            <a:extLst>
              <a:ext uri="{FF2B5EF4-FFF2-40B4-BE49-F238E27FC236}">
                <a16:creationId xmlns:a16="http://schemas.microsoft.com/office/drawing/2014/main" id="{6F19C92B-B645-B04F-AC1F-6AD8787A8DB9}"/>
              </a:ext>
            </a:extLst>
          </p:cNvPr>
          <p:cNvSpPr txBox="1">
            <a:spLocks/>
          </p:cNvSpPr>
          <p:nvPr/>
        </p:nvSpPr>
        <p:spPr>
          <a:xfrm>
            <a:off x="5351045" y="187642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HOSPITAL BED</a:t>
            </a:r>
          </a:p>
        </p:txBody>
      </p:sp>
      <p:sp>
        <p:nvSpPr>
          <p:cNvPr id="166" name="Text Placeholder 1">
            <a:extLst>
              <a:ext uri="{FF2B5EF4-FFF2-40B4-BE49-F238E27FC236}">
                <a16:creationId xmlns:a16="http://schemas.microsoft.com/office/drawing/2014/main" id="{191FBF27-2341-014B-81C6-DEBDB6E30CBD}"/>
              </a:ext>
            </a:extLst>
          </p:cNvPr>
          <p:cNvSpPr txBox="1">
            <a:spLocks/>
          </p:cNvSpPr>
          <p:nvPr/>
        </p:nvSpPr>
        <p:spPr>
          <a:xfrm>
            <a:off x="6265445" y="187642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INFECTION CONTROL</a:t>
            </a:r>
          </a:p>
        </p:txBody>
      </p:sp>
      <p:sp>
        <p:nvSpPr>
          <p:cNvPr id="167" name="Text Placeholder 1">
            <a:extLst>
              <a:ext uri="{FF2B5EF4-FFF2-40B4-BE49-F238E27FC236}">
                <a16:creationId xmlns:a16="http://schemas.microsoft.com/office/drawing/2014/main" id="{ECAD0670-D8B7-C340-90DC-2C9F55AAFE7A}"/>
              </a:ext>
            </a:extLst>
          </p:cNvPr>
          <p:cNvSpPr txBox="1">
            <a:spLocks/>
          </p:cNvSpPr>
          <p:nvPr/>
        </p:nvSpPr>
        <p:spPr>
          <a:xfrm>
            <a:off x="7179845" y="187642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INFECTED</a:t>
            </a:r>
          </a:p>
        </p:txBody>
      </p:sp>
      <p:sp>
        <p:nvSpPr>
          <p:cNvPr id="168" name="Text Placeholder 1">
            <a:extLst>
              <a:ext uri="{FF2B5EF4-FFF2-40B4-BE49-F238E27FC236}">
                <a16:creationId xmlns:a16="http://schemas.microsoft.com/office/drawing/2014/main" id="{597555C0-69BA-1F43-8418-7E1F6DAAC39A}"/>
              </a:ext>
            </a:extLst>
          </p:cNvPr>
          <p:cNvSpPr txBox="1">
            <a:spLocks/>
          </p:cNvSpPr>
          <p:nvPr/>
        </p:nvSpPr>
        <p:spPr>
          <a:xfrm>
            <a:off x="8094245" y="187642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LABORATORY</a:t>
            </a:r>
          </a:p>
        </p:txBody>
      </p:sp>
      <p:sp>
        <p:nvSpPr>
          <p:cNvPr id="169" name="Text Placeholder 1">
            <a:extLst>
              <a:ext uri="{FF2B5EF4-FFF2-40B4-BE49-F238E27FC236}">
                <a16:creationId xmlns:a16="http://schemas.microsoft.com/office/drawing/2014/main" id="{05A82B29-164A-3744-BDC8-1F8886055A02}"/>
              </a:ext>
            </a:extLst>
          </p:cNvPr>
          <p:cNvSpPr txBox="1">
            <a:spLocks/>
          </p:cNvSpPr>
          <p:nvPr/>
        </p:nvSpPr>
        <p:spPr>
          <a:xfrm>
            <a:off x="9008645" y="187642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LIFE-SAVING</a:t>
            </a:r>
          </a:p>
        </p:txBody>
      </p:sp>
      <p:sp>
        <p:nvSpPr>
          <p:cNvPr id="170" name="Text Placeholder 1">
            <a:extLst>
              <a:ext uri="{FF2B5EF4-FFF2-40B4-BE49-F238E27FC236}">
                <a16:creationId xmlns:a16="http://schemas.microsoft.com/office/drawing/2014/main" id="{746731C9-FA05-9941-B889-CF76B45EDABD}"/>
              </a:ext>
            </a:extLst>
          </p:cNvPr>
          <p:cNvSpPr txBox="1">
            <a:spLocks/>
          </p:cNvSpPr>
          <p:nvPr/>
        </p:nvSpPr>
        <p:spPr>
          <a:xfrm>
            <a:off x="740945" y="2753462"/>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MASK</a:t>
            </a:r>
          </a:p>
        </p:txBody>
      </p:sp>
      <p:pic>
        <p:nvPicPr>
          <p:cNvPr id="171" name="Graphic 170">
            <a:extLst>
              <a:ext uri="{FF2B5EF4-FFF2-40B4-BE49-F238E27FC236}">
                <a16:creationId xmlns:a16="http://schemas.microsoft.com/office/drawing/2014/main" id="{6D6D0233-19A4-0841-B762-5EA297DAAE8F}"/>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45745" y="1272782"/>
            <a:ext cx="304800" cy="457200"/>
          </a:xfrm>
          <a:prstGeom prst="rect">
            <a:avLst/>
          </a:prstGeom>
        </p:spPr>
      </p:pic>
      <p:pic>
        <p:nvPicPr>
          <p:cNvPr id="172" name="Graphic 171">
            <a:extLst>
              <a:ext uri="{FF2B5EF4-FFF2-40B4-BE49-F238E27FC236}">
                <a16:creationId xmlns:a16="http://schemas.microsoft.com/office/drawing/2014/main" id="{DCE10D6C-683B-B241-8CD8-26C3B79D0A74}"/>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881828" y="1280074"/>
            <a:ext cx="457200" cy="457200"/>
          </a:xfrm>
          <a:prstGeom prst="rect">
            <a:avLst/>
          </a:prstGeom>
        </p:spPr>
      </p:pic>
      <p:pic>
        <p:nvPicPr>
          <p:cNvPr id="173" name="Graphic 172">
            <a:extLst>
              <a:ext uri="{FF2B5EF4-FFF2-40B4-BE49-F238E27FC236}">
                <a16:creationId xmlns:a16="http://schemas.microsoft.com/office/drawing/2014/main" id="{E8437D25-F505-C44F-B290-4287BD0E3173}"/>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2870311" y="1280074"/>
            <a:ext cx="279400" cy="457200"/>
          </a:xfrm>
          <a:prstGeom prst="rect">
            <a:avLst/>
          </a:prstGeom>
        </p:spPr>
      </p:pic>
      <p:pic>
        <p:nvPicPr>
          <p:cNvPr id="174" name="Graphic 173">
            <a:extLst>
              <a:ext uri="{FF2B5EF4-FFF2-40B4-BE49-F238E27FC236}">
                <a16:creationId xmlns:a16="http://schemas.microsoft.com/office/drawing/2014/main" id="{2F08396F-3498-5046-B7D0-3C9D1F1B17C8}"/>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3680994" y="1280074"/>
            <a:ext cx="457200" cy="457200"/>
          </a:xfrm>
          <a:prstGeom prst="rect">
            <a:avLst/>
          </a:prstGeom>
        </p:spPr>
      </p:pic>
      <p:pic>
        <p:nvPicPr>
          <p:cNvPr id="175" name="Graphic 174">
            <a:extLst>
              <a:ext uri="{FF2B5EF4-FFF2-40B4-BE49-F238E27FC236}">
                <a16:creationId xmlns:a16="http://schemas.microsoft.com/office/drawing/2014/main" id="{1C433B75-CC97-EE4F-8D36-B081DF26989E}"/>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4669477" y="1318174"/>
            <a:ext cx="317500" cy="419100"/>
          </a:xfrm>
          <a:prstGeom prst="rect">
            <a:avLst/>
          </a:prstGeom>
        </p:spPr>
      </p:pic>
      <p:pic>
        <p:nvPicPr>
          <p:cNvPr id="176" name="Graphic 175">
            <a:extLst>
              <a:ext uri="{FF2B5EF4-FFF2-40B4-BE49-F238E27FC236}">
                <a16:creationId xmlns:a16="http://schemas.microsoft.com/office/drawing/2014/main" id="{6E559463-CB74-0447-A440-583560FCEEF7}"/>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5518260" y="1457874"/>
            <a:ext cx="457200" cy="279400"/>
          </a:xfrm>
          <a:prstGeom prst="rect">
            <a:avLst/>
          </a:prstGeom>
        </p:spPr>
      </p:pic>
      <p:pic>
        <p:nvPicPr>
          <p:cNvPr id="177" name="Graphic 176">
            <a:extLst>
              <a:ext uri="{FF2B5EF4-FFF2-40B4-BE49-F238E27FC236}">
                <a16:creationId xmlns:a16="http://schemas.microsoft.com/office/drawing/2014/main" id="{76F2F8D6-C8B1-464B-AF40-37BB099429F2}"/>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7457126" y="1280074"/>
            <a:ext cx="342900" cy="457200"/>
          </a:xfrm>
          <a:prstGeom prst="rect">
            <a:avLst/>
          </a:prstGeom>
        </p:spPr>
      </p:pic>
      <p:pic>
        <p:nvPicPr>
          <p:cNvPr id="178" name="Graphic 177">
            <a:extLst>
              <a:ext uri="{FF2B5EF4-FFF2-40B4-BE49-F238E27FC236}">
                <a16:creationId xmlns:a16="http://schemas.microsoft.com/office/drawing/2014/main" id="{29D6D50C-CEFC-E04B-AD33-9A780BFE74F9}"/>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6506743" y="1318174"/>
            <a:ext cx="419100" cy="419100"/>
          </a:xfrm>
          <a:prstGeom prst="rect">
            <a:avLst/>
          </a:prstGeom>
        </p:spPr>
      </p:pic>
      <p:pic>
        <p:nvPicPr>
          <p:cNvPr id="179" name="Graphic 178">
            <a:extLst>
              <a:ext uri="{FF2B5EF4-FFF2-40B4-BE49-F238E27FC236}">
                <a16:creationId xmlns:a16="http://schemas.microsoft.com/office/drawing/2014/main" id="{6C4D0199-B93C-4445-9E11-722F0F76B5D2}"/>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5478154" y="2207236"/>
            <a:ext cx="457200" cy="457200"/>
          </a:xfrm>
          <a:prstGeom prst="rect">
            <a:avLst/>
          </a:prstGeom>
        </p:spPr>
      </p:pic>
      <p:pic>
        <p:nvPicPr>
          <p:cNvPr id="180" name="Graphic 179">
            <a:extLst>
              <a:ext uri="{FF2B5EF4-FFF2-40B4-BE49-F238E27FC236}">
                <a16:creationId xmlns:a16="http://schemas.microsoft.com/office/drawing/2014/main" id="{CDDBC0E2-3C6A-1449-BA16-10C552A25C92}"/>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9256295" y="1318174"/>
            <a:ext cx="419100" cy="419100"/>
          </a:xfrm>
          <a:prstGeom prst="rect">
            <a:avLst/>
          </a:prstGeom>
        </p:spPr>
      </p:pic>
      <p:pic>
        <p:nvPicPr>
          <p:cNvPr id="181" name="Graphic 180">
            <a:extLst>
              <a:ext uri="{FF2B5EF4-FFF2-40B4-BE49-F238E27FC236}">
                <a16:creationId xmlns:a16="http://schemas.microsoft.com/office/drawing/2014/main" id="{4FD9A8AC-716F-474C-8708-0E8E68C30AEA}"/>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950334" y="2321536"/>
            <a:ext cx="457200" cy="342900"/>
          </a:xfrm>
          <a:prstGeom prst="rect">
            <a:avLst/>
          </a:prstGeom>
        </p:spPr>
      </p:pic>
      <p:pic>
        <p:nvPicPr>
          <p:cNvPr id="182" name="Graphic 181">
            <a:extLst>
              <a:ext uri="{FF2B5EF4-FFF2-40B4-BE49-F238E27FC236}">
                <a16:creationId xmlns:a16="http://schemas.microsoft.com/office/drawing/2014/main" id="{89AF6D78-B196-2845-9C55-0E131B8FFCDC}"/>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932098" y="2207236"/>
            <a:ext cx="304800" cy="457200"/>
          </a:xfrm>
          <a:prstGeom prst="rect">
            <a:avLst/>
          </a:prstGeom>
        </p:spPr>
      </p:pic>
      <p:pic>
        <p:nvPicPr>
          <p:cNvPr id="186" name="Graphic 185">
            <a:extLst>
              <a:ext uri="{FF2B5EF4-FFF2-40B4-BE49-F238E27FC236}">
                <a16:creationId xmlns:a16="http://schemas.microsoft.com/office/drawing/2014/main" id="{06EBB8BF-B5A5-1147-9203-CDD5146E17C5}"/>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8331309" y="1280074"/>
            <a:ext cx="393700" cy="457200"/>
          </a:xfrm>
          <a:prstGeom prst="rect">
            <a:avLst/>
          </a:prstGeom>
        </p:spPr>
      </p:pic>
      <p:pic>
        <p:nvPicPr>
          <p:cNvPr id="187" name="Graphic 186">
            <a:extLst>
              <a:ext uri="{FF2B5EF4-FFF2-40B4-BE49-F238E27FC236}">
                <a16:creationId xmlns:a16="http://schemas.microsoft.com/office/drawing/2014/main" id="{BEBC0C4B-8D2B-A546-8A2E-9C058F29B912}"/>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6459919" y="2258036"/>
            <a:ext cx="457200" cy="406400"/>
          </a:xfrm>
          <a:prstGeom prst="rect">
            <a:avLst/>
          </a:prstGeom>
        </p:spPr>
      </p:pic>
      <p:sp>
        <p:nvSpPr>
          <p:cNvPr id="188" name="Text Placeholder 1">
            <a:extLst>
              <a:ext uri="{FF2B5EF4-FFF2-40B4-BE49-F238E27FC236}">
                <a16:creationId xmlns:a16="http://schemas.microsoft.com/office/drawing/2014/main" id="{002DE326-E3D5-8840-9FBC-C9B830491694}"/>
              </a:ext>
            </a:extLst>
          </p:cNvPr>
          <p:cNvSpPr txBox="1">
            <a:spLocks/>
          </p:cNvSpPr>
          <p:nvPr/>
        </p:nvSpPr>
        <p:spPr>
          <a:xfrm>
            <a:off x="1531595" y="2763979"/>
            <a:ext cx="11430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NOT INFECTED</a:t>
            </a:r>
          </a:p>
        </p:txBody>
      </p:sp>
      <p:sp>
        <p:nvSpPr>
          <p:cNvPr id="192" name="Text Placeholder 1">
            <a:extLst>
              <a:ext uri="{FF2B5EF4-FFF2-40B4-BE49-F238E27FC236}">
                <a16:creationId xmlns:a16="http://schemas.microsoft.com/office/drawing/2014/main" id="{FAA60BBA-CA05-E743-AA47-1BF33D021F28}"/>
              </a:ext>
            </a:extLst>
          </p:cNvPr>
          <p:cNvSpPr txBox="1">
            <a:spLocks/>
          </p:cNvSpPr>
          <p:nvPr/>
        </p:nvSpPr>
        <p:spPr>
          <a:xfrm>
            <a:off x="5318547" y="27639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TESTING</a:t>
            </a:r>
          </a:p>
        </p:txBody>
      </p:sp>
      <p:sp>
        <p:nvSpPr>
          <p:cNvPr id="193" name="Text Placeholder 1">
            <a:extLst>
              <a:ext uri="{FF2B5EF4-FFF2-40B4-BE49-F238E27FC236}">
                <a16:creationId xmlns:a16="http://schemas.microsoft.com/office/drawing/2014/main" id="{44784FAE-F6B2-8A49-B9E5-AB613018EC25}"/>
              </a:ext>
            </a:extLst>
          </p:cNvPr>
          <p:cNvSpPr txBox="1">
            <a:spLocks/>
          </p:cNvSpPr>
          <p:nvPr/>
        </p:nvSpPr>
        <p:spPr>
          <a:xfrm>
            <a:off x="6232947" y="2763979"/>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VENTILATOR</a:t>
            </a:r>
          </a:p>
        </p:txBody>
      </p:sp>
      <p:sp>
        <p:nvSpPr>
          <p:cNvPr id="194" name="Text Placeholder 1">
            <a:extLst>
              <a:ext uri="{FF2B5EF4-FFF2-40B4-BE49-F238E27FC236}">
                <a16:creationId xmlns:a16="http://schemas.microsoft.com/office/drawing/2014/main" id="{60C4FB45-428E-654B-A2FC-FDBE08CDB019}"/>
              </a:ext>
            </a:extLst>
          </p:cNvPr>
          <p:cNvSpPr txBox="1">
            <a:spLocks/>
          </p:cNvSpPr>
          <p:nvPr/>
        </p:nvSpPr>
        <p:spPr>
          <a:xfrm>
            <a:off x="727969" y="3623725"/>
            <a:ext cx="1600200" cy="228600"/>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LOCK DOWN</a:t>
            </a:r>
          </a:p>
        </p:txBody>
      </p:sp>
      <p:sp>
        <p:nvSpPr>
          <p:cNvPr id="195" name="Text Placeholder 1">
            <a:extLst>
              <a:ext uri="{FF2B5EF4-FFF2-40B4-BE49-F238E27FC236}">
                <a16:creationId xmlns:a16="http://schemas.microsoft.com/office/drawing/2014/main" id="{1ED8C748-FB2C-284F-ADFA-C0A4DCBCD5DC}"/>
              </a:ext>
            </a:extLst>
          </p:cNvPr>
          <p:cNvSpPr txBox="1">
            <a:spLocks/>
          </p:cNvSpPr>
          <p:nvPr/>
        </p:nvSpPr>
        <p:spPr>
          <a:xfrm>
            <a:off x="773250"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 CLOSED</a:t>
            </a:r>
          </a:p>
        </p:txBody>
      </p:sp>
      <p:sp>
        <p:nvSpPr>
          <p:cNvPr id="196" name="Text Placeholder 1">
            <a:extLst>
              <a:ext uri="{FF2B5EF4-FFF2-40B4-BE49-F238E27FC236}">
                <a16:creationId xmlns:a16="http://schemas.microsoft.com/office/drawing/2014/main" id="{D72B5938-7F2C-B44A-BF2F-9A2EED7549D4}"/>
              </a:ext>
            </a:extLst>
          </p:cNvPr>
          <p:cNvSpPr txBox="1">
            <a:spLocks/>
          </p:cNvSpPr>
          <p:nvPr/>
        </p:nvSpPr>
        <p:spPr>
          <a:xfrm>
            <a:off x="1681574"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BORDER CLOSED</a:t>
            </a:r>
          </a:p>
        </p:txBody>
      </p:sp>
      <p:sp>
        <p:nvSpPr>
          <p:cNvPr id="197" name="Text Placeholder 1">
            <a:extLst>
              <a:ext uri="{FF2B5EF4-FFF2-40B4-BE49-F238E27FC236}">
                <a16:creationId xmlns:a16="http://schemas.microsoft.com/office/drawing/2014/main" id="{6FDCACDE-52EA-A641-998B-79FD946DBB8D}"/>
              </a:ext>
            </a:extLst>
          </p:cNvPr>
          <p:cNvSpPr txBox="1">
            <a:spLocks/>
          </p:cNvSpPr>
          <p:nvPr/>
        </p:nvSpPr>
        <p:spPr>
          <a:xfrm>
            <a:off x="2589898"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BRIDGE CLOSED</a:t>
            </a:r>
          </a:p>
        </p:txBody>
      </p:sp>
      <p:sp>
        <p:nvSpPr>
          <p:cNvPr id="198" name="Text Placeholder 1">
            <a:extLst>
              <a:ext uri="{FF2B5EF4-FFF2-40B4-BE49-F238E27FC236}">
                <a16:creationId xmlns:a16="http://schemas.microsoft.com/office/drawing/2014/main" id="{0C9EAD1A-0AE9-2848-B65E-570C9B88FB6A}"/>
              </a:ext>
            </a:extLst>
          </p:cNvPr>
          <p:cNvSpPr txBox="1">
            <a:spLocks/>
          </p:cNvSpPr>
          <p:nvPr/>
        </p:nvSpPr>
        <p:spPr>
          <a:xfrm>
            <a:off x="3498222"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BUILDING CLOSED</a:t>
            </a:r>
          </a:p>
        </p:txBody>
      </p:sp>
      <p:sp>
        <p:nvSpPr>
          <p:cNvPr id="199" name="Text Placeholder 1">
            <a:extLst>
              <a:ext uri="{FF2B5EF4-FFF2-40B4-BE49-F238E27FC236}">
                <a16:creationId xmlns:a16="http://schemas.microsoft.com/office/drawing/2014/main" id="{7FBEE228-0789-0D4A-937F-2E7646C088FF}"/>
              </a:ext>
            </a:extLst>
          </p:cNvPr>
          <p:cNvSpPr txBox="1">
            <a:spLocks/>
          </p:cNvSpPr>
          <p:nvPr/>
        </p:nvSpPr>
        <p:spPr>
          <a:xfrm>
            <a:off x="4406546"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 LOCKDOWN</a:t>
            </a:r>
          </a:p>
        </p:txBody>
      </p:sp>
      <p:sp>
        <p:nvSpPr>
          <p:cNvPr id="200" name="Text Placeholder 1">
            <a:extLst>
              <a:ext uri="{FF2B5EF4-FFF2-40B4-BE49-F238E27FC236}">
                <a16:creationId xmlns:a16="http://schemas.microsoft.com/office/drawing/2014/main" id="{FE694724-D177-904C-ACEE-C675B9FAA3EC}"/>
              </a:ext>
            </a:extLst>
          </p:cNvPr>
          <p:cNvSpPr txBox="1">
            <a:spLocks/>
          </p:cNvSpPr>
          <p:nvPr/>
        </p:nvSpPr>
        <p:spPr>
          <a:xfrm>
            <a:off x="5314870"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LOCATION LOCKDOWN</a:t>
            </a:r>
          </a:p>
        </p:txBody>
      </p:sp>
      <p:sp>
        <p:nvSpPr>
          <p:cNvPr id="201" name="Text Placeholder 1">
            <a:extLst>
              <a:ext uri="{FF2B5EF4-FFF2-40B4-BE49-F238E27FC236}">
                <a16:creationId xmlns:a16="http://schemas.microsoft.com/office/drawing/2014/main" id="{32BD6393-2FD2-E041-89DF-BC45576EB528}"/>
              </a:ext>
            </a:extLst>
          </p:cNvPr>
          <p:cNvSpPr txBox="1">
            <a:spLocks/>
          </p:cNvSpPr>
          <p:nvPr/>
        </p:nvSpPr>
        <p:spPr>
          <a:xfrm>
            <a:off x="6223194"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MARKET CLOSED</a:t>
            </a:r>
          </a:p>
        </p:txBody>
      </p:sp>
      <p:sp>
        <p:nvSpPr>
          <p:cNvPr id="202" name="Text Placeholder 1">
            <a:extLst>
              <a:ext uri="{FF2B5EF4-FFF2-40B4-BE49-F238E27FC236}">
                <a16:creationId xmlns:a16="http://schemas.microsoft.com/office/drawing/2014/main" id="{F84F8A0A-0379-9E40-B053-68FCD009038D}"/>
              </a:ext>
            </a:extLst>
          </p:cNvPr>
          <p:cNvSpPr txBox="1">
            <a:spLocks/>
          </p:cNvSpPr>
          <p:nvPr/>
        </p:nvSpPr>
        <p:spPr>
          <a:xfrm>
            <a:off x="7131518"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PORT CLOSED</a:t>
            </a:r>
          </a:p>
        </p:txBody>
      </p:sp>
      <p:sp>
        <p:nvSpPr>
          <p:cNvPr id="203" name="Text Placeholder 1">
            <a:extLst>
              <a:ext uri="{FF2B5EF4-FFF2-40B4-BE49-F238E27FC236}">
                <a16:creationId xmlns:a16="http://schemas.microsoft.com/office/drawing/2014/main" id="{6B3D3F62-7B6A-F54F-A0FB-50C1394295F3}"/>
              </a:ext>
            </a:extLst>
          </p:cNvPr>
          <p:cNvSpPr txBox="1">
            <a:spLocks/>
          </p:cNvSpPr>
          <p:nvPr/>
        </p:nvSpPr>
        <p:spPr>
          <a:xfrm>
            <a:off x="8039842"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 CLOSED</a:t>
            </a:r>
          </a:p>
        </p:txBody>
      </p:sp>
      <p:pic>
        <p:nvPicPr>
          <p:cNvPr id="204" name="Graphic 203">
            <a:extLst>
              <a:ext uri="{FF2B5EF4-FFF2-40B4-BE49-F238E27FC236}">
                <a16:creationId xmlns:a16="http://schemas.microsoft.com/office/drawing/2014/main" id="{9602E5EF-9024-8744-82AB-B8F6D69CE0A3}"/>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79600" y="4045176"/>
            <a:ext cx="457200" cy="457200"/>
          </a:xfrm>
          <a:prstGeom prst="rect">
            <a:avLst/>
          </a:prstGeom>
        </p:spPr>
      </p:pic>
      <p:pic>
        <p:nvPicPr>
          <p:cNvPr id="205" name="Graphic 204">
            <a:extLst>
              <a:ext uri="{FF2B5EF4-FFF2-40B4-BE49-F238E27FC236}">
                <a16:creationId xmlns:a16="http://schemas.microsoft.com/office/drawing/2014/main" id="{C3BD2252-BE77-6E49-80CB-66C052D88009}"/>
              </a:ext>
            </a:extLst>
          </p:cNvPr>
          <p:cNvPicPr>
            <a:picLocks noChangeAspect="1"/>
          </p:cNvPicPr>
          <p:nvPr/>
        </p:nvPicPr>
        <p:blipFill>
          <a:blip r:embed="rId52">
            <a:extLst>
              <a:ext uri="{28A0092B-C50C-407E-A947-70E740481C1C}">
                <a14:useLocalDpi xmlns:a14="http://schemas.microsoft.com/office/drawing/2010/main" val="0"/>
              </a:ext>
              <a:ext uri="{96DAC541-7B7A-43D3-8B79-37D633B846F1}">
                <asvg:svgBlip xmlns:asvg="http://schemas.microsoft.com/office/drawing/2016/SVG/main" r:embed="rId53"/>
              </a:ext>
            </a:extLst>
          </a:blip>
          <a:stretch>
            <a:fillRect/>
          </a:stretch>
        </p:blipFill>
        <p:spPr>
          <a:xfrm>
            <a:off x="1890995" y="4045176"/>
            <a:ext cx="457200" cy="457200"/>
          </a:xfrm>
          <a:prstGeom prst="rect">
            <a:avLst/>
          </a:prstGeom>
        </p:spPr>
      </p:pic>
      <p:pic>
        <p:nvPicPr>
          <p:cNvPr id="206" name="Graphic 205">
            <a:extLst>
              <a:ext uri="{FF2B5EF4-FFF2-40B4-BE49-F238E27FC236}">
                <a16:creationId xmlns:a16="http://schemas.microsoft.com/office/drawing/2014/main" id="{A445D4C9-82C7-9E49-AEF8-038CF1888078}"/>
              </a:ext>
            </a:extLst>
          </p:cNvPr>
          <p:cNvPicPr>
            <a:picLocks noChangeAspect="1"/>
          </p:cNvPicPr>
          <p:nvPr/>
        </p:nvPicPr>
        <p:blipFill>
          <a:blip r:embed="rId54">
            <a:extLst>
              <a:ext uri="{28A0092B-C50C-407E-A947-70E740481C1C}">
                <a14:useLocalDpi xmlns:a14="http://schemas.microsoft.com/office/drawing/2010/main" val="0"/>
              </a:ext>
              <a:ext uri="{96DAC541-7B7A-43D3-8B79-37D633B846F1}">
                <asvg:svgBlip xmlns:asvg="http://schemas.microsoft.com/office/drawing/2016/SVG/main" r:embed="rId55"/>
              </a:ext>
            </a:extLst>
          </a:blip>
          <a:stretch>
            <a:fillRect/>
          </a:stretch>
        </p:blipFill>
        <p:spPr>
          <a:xfrm>
            <a:off x="2802390" y="4045176"/>
            <a:ext cx="457200" cy="457200"/>
          </a:xfrm>
          <a:prstGeom prst="rect">
            <a:avLst/>
          </a:prstGeom>
        </p:spPr>
      </p:pic>
      <p:pic>
        <p:nvPicPr>
          <p:cNvPr id="207" name="Graphic 206">
            <a:extLst>
              <a:ext uri="{FF2B5EF4-FFF2-40B4-BE49-F238E27FC236}">
                <a16:creationId xmlns:a16="http://schemas.microsoft.com/office/drawing/2014/main" id="{DCF5772D-ECCA-1146-9C7F-C066779B1024}"/>
              </a:ext>
            </a:extLst>
          </p:cNvPr>
          <p:cNvPicPr>
            <a:picLocks noChangeAspect="1"/>
          </p:cNvPicPr>
          <p:nvPr/>
        </p:nvPicPr>
        <p:blipFill>
          <a:blip r:embed="rId56">
            <a:extLst>
              <a:ext uri="{28A0092B-C50C-407E-A947-70E740481C1C}">
                <a14:useLocalDpi xmlns:a14="http://schemas.microsoft.com/office/drawing/2010/main" val="0"/>
              </a:ext>
              <a:ext uri="{96DAC541-7B7A-43D3-8B79-37D633B846F1}">
                <asvg:svgBlip xmlns:asvg="http://schemas.microsoft.com/office/drawing/2016/SVG/main" r:embed="rId57"/>
              </a:ext>
            </a:extLst>
          </a:blip>
          <a:stretch>
            <a:fillRect/>
          </a:stretch>
        </p:blipFill>
        <p:spPr>
          <a:xfrm>
            <a:off x="3713785" y="4045176"/>
            <a:ext cx="457200" cy="457200"/>
          </a:xfrm>
          <a:prstGeom prst="rect">
            <a:avLst/>
          </a:prstGeom>
        </p:spPr>
      </p:pic>
      <p:pic>
        <p:nvPicPr>
          <p:cNvPr id="208" name="Graphic 207">
            <a:extLst>
              <a:ext uri="{FF2B5EF4-FFF2-40B4-BE49-F238E27FC236}">
                <a16:creationId xmlns:a16="http://schemas.microsoft.com/office/drawing/2014/main" id="{AB4EF760-43DB-CC40-89BF-D0B97E0B6A58}"/>
              </a:ext>
            </a:extLst>
          </p:cNvPr>
          <p:cNvPicPr>
            <a:picLocks noChangeAspect="1"/>
          </p:cNvPicPr>
          <p:nvPr/>
        </p:nvPicPr>
        <p:blipFill>
          <a:blip r:embed="rId58">
            <a:extLst>
              <a:ext uri="{28A0092B-C50C-407E-A947-70E740481C1C}">
                <a14:useLocalDpi xmlns:a14="http://schemas.microsoft.com/office/drawing/2010/main" val="0"/>
              </a:ext>
              <a:ext uri="{96DAC541-7B7A-43D3-8B79-37D633B846F1}">
                <asvg:svgBlip xmlns:asvg="http://schemas.microsoft.com/office/drawing/2016/SVG/main" r:embed="rId59"/>
              </a:ext>
            </a:extLst>
          </a:blip>
          <a:stretch>
            <a:fillRect/>
          </a:stretch>
        </p:blipFill>
        <p:spPr>
          <a:xfrm>
            <a:off x="4625180" y="4045176"/>
            <a:ext cx="457200" cy="457200"/>
          </a:xfrm>
          <a:prstGeom prst="rect">
            <a:avLst/>
          </a:prstGeom>
        </p:spPr>
      </p:pic>
      <p:pic>
        <p:nvPicPr>
          <p:cNvPr id="209" name="Graphic 208">
            <a:extLst>
              <a:ext uri="{FF2B5EF4-FFF2-40B4-BE49-F238E27FC236}">
                <a16:creationId xmlns:a16="http://schemas.microsoft.com/office/drawing/2014/main" id="{71C6D2E2-D124-0C48-8C30-3C0014DB3E07}"/>
              </a:ext>
            </a:extLst>
          </p:cNvPr>
          <p:cNvPicPr>
            <a:picLocks noChangeAspect="1"/>
          </p:cNvPicPr>
          <p:nvPr/>
        </p:nvPicPr>
        <p:blipFill>
          <a:blip r:embed="rId60">
            <a:extLst>
              <a:ext uri="{28A0092B-C50C-407E-A947-70E740481C1C}">
                <a14:useLocalDpi xmlns:a14="http://schemas.microsoft.com/office/drawing/2010/main" val="0"/>
              </a:ext>
              <a:ext uri="{96DAC541-7B7A-43D3-8B79-37D633B846F1}">
                <asvg:svgBlip xmlns:asvg="http://schemas.microsoft.com/office/drawing/2016/SVG/main" r:embed="rId61"/>
              </a:ext>
            </a:extLst>
          </a:blip>
          <a:stretch>
            <a:fillRect/>
          </a:stretch>
        </p:blipFill>
        <p:spPr>
          <a:xfrm>
            <a:off x="5536575" y="4045176"/>
            <a:ext cx="457200" cy="457200"/>
          </a:xfrm>
          <a:prstGeom prst="rect">
            <a:avLst/>
          </a:prstGeom>
        </p:spPr>
      </p:pic>
      <p:pic>
        <p:nvPicPr>
          <p:cNvPr id="210" name="Graphic 209">
            <a:extLst>
              <a:ext uri="{FF2B5EF4-FFF2-40B4-BE49-F238E27FC236}">
                <a16:creationId xmlns:a16="http://schemas.microsoft.com/office/drawing/2014/main" id="{9D18DC6F-4FE2-0C4F-A1D6-F9ADBADC02CD}"/>
              </a:ext>
            </a:extLst>
          </p:cNvPr>
          <p:cNvPicPr>
            <a:picLocks noChangeAspect="1"/>
          </p:cNvPicPr>
          <p:nvPr/>
        </p:nvPicPr>
        <p:blipFill>
          <a:blip r:embed="rId62">
            <a:extLst>
              <a:ext uri="{28A0092B-C50C-407E-A947-70E740481C1C}">
                <a14:useLocalDpi xmlns:a14="http://schemas.microsoft.com/office/drawing/2010/main" val="0"/>
              </a:ext>
              <a:ext uri="{96DAC541-7B7A-43D3-8B79-37D633B846F1}">
                <asvg:svgBlip xmlns:asvg="http://schemas.microsoft.com/office/drawing/2016/SVG/main" r:embed="rId63"/>
              </a:ext>
            </a:extLst>
          </a:blip>
          <a:stretch>
            <a:fillRect/>
          </a:stretch>
        </p:blipFill>
        <p:spPr>
          <a:xfrm>
            <a:off x="6447970" y="4045176"/>
            <a:ext cx="457200" cy="457200"/>
          </a:xfrm>
          <a:prstGeom prst="rect">
            <a:avLst/>
          </a:prstGeom>
        </p:spPr>
      </p:pic>
      <p:pic>
        <p:nvPicPr>
          <p:cNvPr id="211" name="Graphic 210">
            <a:extLst>
              <a:ext uri="{FF2B5EF4-FFF2-40B4-BE49-F238E27FC236}">
                <a16:creationId xmlns:a16="http://schemas.microsoft.com/office/drawing/2014/main" id="{B4BCA1C9-EDE4-F447-9BE4-C55DA8C7C990}"/>
              </a:ext>
            </a:extLst>
          </p:cNvPr>
          <p:cNvPicPr>
            <a:picLocks noChangeAspect="1"/>
          </p:cNvPicPr>
          <p:nvPr/>
        </p:nvPicPr>
        <p:blipFill>
          <a:blip r:embed="rId64">
            <a:extLst>
              <a:ext uri="{28A0092B-C50C-407E-A947-70E740481C1C}">
                <a14:useLocalDpi xmlns:a14="http://schemas.microsoft.com/office/drawing/2010/main" val="0"/>
              </a:ext>
              <a:ext uri="{96DAC541-7B7A-43D3-8B79-37D633B846F1}">
                <asvg:svgBlip xmlns:asvg="http://schemas.microsoft.com/office/drawing/2016/SVG/main" r:embed="rId65"/>
              </a:ext>
            </a:extLst>
          </a:blip>
          <a:stretch>
            <a:fillRect/>
          </a:stretch>
        </p:blipFill>
        <p:spPr>
          <a:xfrm>
            <a:off x="7359365" y="4045176"/>
            <a:ext cx="457200" cy="457200"/>
          </a:xfrm>
          <a:prstGeom prst="rect">
            <a:avLst/>
          </a:prstGeom>
        </p:spPr>
      </p:pic>
      <p:pic>
        <p:nvPicPr>
          <p:cNvPr id="212" name="Graphic 211">
            <a:extLst>
              <a:ext uri="{FF2B5EF4-FFF2-40B4-BE49-F238E27FC236}">
                <a16:creationId xmlns:a16="http://schemas.microsoft.com/office/drawing/2014/main" id="{056697DE-E38F-2743-85A3-87B2CFCEB9C4}"/>
              </a:ext>
            </a:extLst>
          </p:cNvPr>
          <p:cNvPicPr>
            <a:picLocks noChangeAspect="1"/>
          </p:cNvPicPr>
          <p:nvPr/>
        </p:nvPicPr>
        <p:blipFill>
          <a:blip r:embed="rId66">
            <a:extLst>
              <a:ext uri="{28A0092B-C50C-407E-A947-70E740481C1C}">
                <a14:useLocalDpi xmlns:a14="http://schemas.microsoft.com/office/drawing/2010/main" val="0"/>
              </a:ext>
              <a:ext uri="{96DAC541-7B7A-43D3-8B79-37D633B846F1}">
                <asvg:svgBlip xmlns:asvg="http://schemas.microsoft.com/office/drawing/2016/SVG/main" r:embed="rId67"/>
              </a:ext>
            </a:extLst>
          </a:blip>
          <a:stretch>
            <a:fillRect/>
          </a:stretch>
        </p:blipFill>
        <p:spPr>
          <a:xfrm>
            <a:off x="8270760" y="4045176"/>
            <a:ext cx="457200" cy="457200"/>
          </a:xfrm>
          <a:prstGeom prst="rect">
            <a:avLst/>
          </a:prstGeom>
        </p:spPr>
      </p:pic>
      <p:pic>
        <p:nvPicPr>
          <p:cNvPr id="213" name="Graphic 212">
            <a:extLst>
              <a:ext uri="{FF2B5EF4-FFF2-40B4-BE49-F238E27FC236}">
                <a16:creationId xmlns:a16="http://schemas.microsoft.com/office/drawing/2014/main" id="{EC0CF906-FC2A-6741-88B7-A6A0A86A68C3}"/>
              </a:ext>
            </a:extLst>
          </p:cNvPr>
          <p:cNvPicPr>
            <a:picLocks noChangeAspect="1"/>
          </p:cNvPicPr>
          <p:nvPr/>
        </p:nvPicPr>
        <p:blipFill>
          <a:blip r:embed="rId68">
            <a:extLst>
              <a:ext uri="{28A0092B-C50C-407E-A947-70E740481C1C}">
                <a14:useLocalDpi xmlns:a14="http://schemas.microsoft.com/office/drawing/2010/main" val="0"/>
              </a:ext>
              <a:ext uri="{96DAC541-7B7A-43D3-8B79-37D633B846F1}">
                <asvg:svgBlip xmlns:asvg="http://schemas.microsoft.com/office/drawing/2016/SVG/main" r:embed="rId69"/>
              </a:ext>
            </a:extLst>
          </a:blip>
          <a:stretch>
            <a:fillRect/>
          </a:stretch>
        </p:blipFill>
        <p:spPr>
          <a:xfrm>
            <a:off x="9182159" y="4045176"/>
            <a:ext cx="457200" cy="457200"/>
          </a:xfrm>
          <a:prstGeom prst="rect">
            <a:avLst/>
          </a:prstGeom>
        </p:spPr>
      </p:pic>
      <p:sp>
        <p:nvSpPr>
          <p:cNvPr id="214" name="Text Placeholder 1">
            <a:extLst>
              <a:ext uri="{FF2B5EF4-FFF2-40B4-BE49-F238E27FC236}">
                <a16:creationId xmlns:a16="http://schemas.microsoft.com/office/drawing/2014/main" id="{EB1A3B1E-CDE7-6049-902C-C4B88DD735E0}"/>
              </a:ext>
            </a:extLst>
          </p:cNvPr>
          <p:cNvSpPr txBox="1">
            <a:spLocks/>
          </p:cNvSpPr>
          <p:nvPr/>
        </p:nvSpPr>
        <p:spPr>
          <a:xfrm>
            <a:off x="8948168" y="461289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SCHOOL CLOSED</a:t>
            </a:r>
          </a:p>
        </p:txBody>
      </p:sp>
      <p:sp>
        <p:nvSpPr>
          <p:cNvPr id="215" name="Text Placeholder 1">
            <a:extLst>
              <a:ext uri="{FF2B5EF4-FFF2-40B4-BE49-F238E27FC236}">
                <a16:creationId xmlns:a16="http://schemas.microsoft.com/office/drawing/2014/main" id="{70B40107-37CF-0448-BC4E-1AE227E0BF9B}"/>
              </a:ext>
            </a:extLst>
          </p:cNvPr>
          <p:cNvSpPr txBox="1">
            <a:spLocks/>
          </p:cNvSpPr>
          <p:nvPr/>
        </p:nvSpPr>
        <p:spPr>
          <a:xfrm>
            <a:off x="549290" y="1876425"/>
            <a:ext cx="11430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CASE MANAGEMENT</a:t>
            </a:r>
          </a:p>
        </p:txBody>
      </p:sp>
      <p:pic>
        <p:nvPicPr>
          <p:cNvPr id="5" name="Graphic 4">
            <a:extLst>
              <a:ext uri="{FF2B5EF4-FFF2-40B4-BE49-F238E27FC236}">
                <a16:creationId xmlns:a16="http://schemas.microsoft.com/office/drawing/2014/main" id="{309AEF10-4D97-054C-858D-C30BBF1AAA0C}"/>
              </a:ext>
            </a:extLst>
          </p:cNvPr>
          <p:cNvPicPr>
            <a:picLocks noChangeAspect="1"/>
          </p:cNvPicPr>
          <p:nvPr/>
        </p:nvPicPr>
        <p:blipFill>
          <a:blip r:embed="rId70">
            <a:extLst>
              <a:ext uri="{28A0092B-C50C-407E-A947-70E740481C1C}">
                <a14:useLocalDpi xmlns:a14="http://schemas.microsoft.com/office/drawing/2010/main" val="0"/>
              </a:ext>
              <a:ext uri="{96DAC541-7B7A-43D3-8B79-37D633B846F1}">
                <asvg:svgBlip xmlns:asvg="http://schemas.microsoft.com/office/drawing/2016/SVG/main" r:embed="rId71"/>
              </a:ext>
            </a:extLst>
          </a:blip>
          <a:stretch>
            <a:fillRect/>
          </a:stretch>
        </p:blipFill>
        <p:spPr>
          <a:xfrm>
            <a:off x="7378353" y="2288597"/>
            <a:ext cx="457200" cy="381000"/>
          </a:xfrm>
          <a:prstGeom prst="rect">
            <a:avLst/>
          </a:prstGeom>
        </p:spPr>
      </p:pic>
      <p:sp>
        <p:nvSpPr>
          <p:cNvPr id="216" name="Text Placeholder 1">
            <a:extLst>
              <a:ext uri="{FF2B5EF4-FFF2-40B4-BE49-F238E27FC236}">
                <a16:creationId xmlns:a16="http://schemas.microsoft.com/office/drawing/2014/main" id="{35767CD7-91E1-974C-B630-1239A441E399}"/>
              </a:ext>
            </a:extLst>
          </p:cNvPr>
          <p:cNvSpPr txBox="1">
            <a:spLocks/>
          </p:cNvSpPr>
          <p:nvPr/>
        </p:nvSpPr>
        <p:spPr>
          <a:xfrm>
            <a:off x="7146709" y="2782973"/>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MARKET</a:t>
            </a:r>
          </a:p>
        </p:txBody>
      </p:sp>
      <p:pic>
        <p:nvPicPr>
          <p:cNvPr id="83" name="Graphic 82">
            <a:extLst>
              <a:ext uri="{FF2B5EF4-FFF2-40B4-BE49-F238E27FC236}">
                <a16:creationId xmlns:a16="http://schemas.microsoft.com/office/drawing/2014/main" id="{E55D41FB-4D06-3E4E-89C3-535EC32CC94E}"/>
              </a:ext>
            </a:extLst>
          </p:cNvPr>
          <p:cNvPicPr>
            <a:picLocks noChangeAspect="1"/>
          </p:cNvPicPr>
          <p:nvPr/>
        </p:nvPicPr>
        <p:blipFill>
          <a:blip r:embed="rId72">
            <a:extLst>
              <a:ext uri="{28A0092B-C50C-407E-A947-70E740481C1C}">
                <a14:useLocalDpi xmlns:a14="http://schemas.microsoft.com/office/drawing/2010/main" val="0"/>
              </a:ext>
              <a:ext uri="{96DAC541-7B7A-43D3-8B79-37D633B846F1}">
                <asvg:svgBlip xmlns:asvg="http://schemas.microsoft.com/office/drawing/2016/SVG/main" r:embed="rId73"/>
              </a:ext>
            </a:extLst>
          </a:blip>
          <a:stretch>
            <a:fillRect/>
          </a:stretch>
        </p:blipFill>
        <p:spPr>
          <a:xfrm>
            <a:off x="3692191" y="2263009"/>
            <a:ext cx="457200" cy="406400"/>
          </a:xfrm>
          <a:prstGeom prst="rect">
            <a:avLst/>
          </a:prstGeom>
        </p:spPr>
      </p:pic>
      <p:pic>
        <p:nvPicPr>
          <p:cNvPr id="84" name="Graphic 83">
            <a:extLst>
              <a:ext uri="{FF2B5EF4-FFF2-40B4-BE49-F238E27FC236}">
                <a16:creationId xmlns:a16="http://schemas.microsoft.com/office/drawing/2014/main" id="{A73F1399-8ED7-3C4F-8DD1-5DB4E4CC07C7}"/>
              </a:ext>
            </a:extLst>
          </p:cNvPr>
          <p:cNvPicPr>
            <a:picLocks noChangeAspect="1"/>
          </p:cNvPicPr>
          <p:nvPr/>
        </p:nvPicPr>
        <p:blipFill>
          <a:blip r:embed="rId74">
            <a:extLst>
              <a:ext uri="{28A0092B-C50C-407E-A947-70E740481C1C}">
                <a14:useLocalDpi xmlns:a14="http://schemas.microsoft.com/office/drawing/2010/main" val="0"/>
              </a:ext>
              <a:ext uri="{96DAC541-7B7A-43D3-8B79-37D633B846F1}">
                <asvg:svgBlip xmlns:asvg="http://schemas.microsoft.com/office/drawing/2016/SVG/main" r:embed="rId75"/>
              </a:ext>
            </a:extLst>
          </a:blip>
          <a:stretch>
            <a:fillRect/>
          </a:stretch>
        </p:blipFill>
        <p:spPr>
          <a:xfrm>
            <a:off x="4701245" y="2191403"/>
            <a:ext cx="228600" cy="457200"/>
          </a:xfrm>
          <a:prstGeom prst="rect">
            <a:avLst/>
          </a:prstGeom>
        </p:spPr>
      </p:pic>
      <p:sp>
        <p:nvSpPr>
          <p:cNvPr id="85" name="Text Placeholder 1">
            <a:extLst>
              <a:ext uri="{FF2B5EF4-FFF2-40B4-BE49-F238E27FC236}">
                <a16:creationId xmlns:a16="http://schemas.microsoft.com/office/drawing/2014/main" id="{A2831D2F-2049-A147-934E-28EFF5E98A88}"/>
              </a:ext>
            </a:extLst>
          </p:cNvPr>
          <p:cNvSpPr txBox="1">
            <a:spLocks/>
          </p:cNvSpPr>
          <p:nvPr/>
        </p:nvSpPr>
        <p:spPr>
          <a:xfrm>
            <a:off x="3467024" y="2766740"/>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RESPIRATORY</a:t>
            </a:r>
          </a:p>
        </p:txBody>
      </p:sp>
      <p:sp>
        <p:nvSpPr>
          <p:cNvPr id="86" name="Text Placeholder 1">
            <a:extLst>
              <a:ext uri="{FF2B5EF4-FFF2-40B4-BE49-F238E27FC236}">
                <a16:creationId xmlns:a16="http://schemas.microsoft.com/office/drawing/2014/main" id="{22A0B52D-E798-1341-AF52-5F8E30707EDD}"/>
              </a:ext>
            </a:extLst>
          </p:cNvPr>
          <p:cNvSpPr txBox="1">
            <a:spLocks/>
          </p:cNvSpPr>
          <p:nvPr/>
        </p:nvSpPr>
        <p:spPr>
          <a:xfrm>
            <a:off x="4297293" y="2756149"/>
            <a:ext cx="1050648"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SANITIZER</a:t>
            </a:r>
          </a:p>
        </p:txBody>
      </p:sp>
      <p:sp>
        <p:nvSpPr>
          <p:cNvPr id="87" name="Text Placeholder 1">
            <a:extLst>
              <a:ext uri="{FF2B5EF4-FFF2-40B4-BE49-F238E27FC236}">
                <a16:creationId xmlns:a16="http://schemas.microsoft.com/office/drawing/2014/main" id="{E34AA847-14EA-3146-98A9-AA511DDF20E4}"/>
              </a:ext>
            </a:extLst>
          </p:cNvPr>
          <p:cNvSpPr txBox="1">
            <a:spLocks/>
          </p:cNvSpPr>
          <p:nvPr/>
        </p:nvSpPr>
        <p:spPr>
          <a:xfrm>
            <a:off x="2573789" y="2756150"/>
            <a:ext cx="914401"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PHYSICAL DISTANCING</a:t>
            </a:r>
          </a:p>
        </p:txBody>
      </p:sp>
      <p:pic>
        <p:nvPicPr>
          <p:cNvPr id="88" name="Graphic 87">
            <a:extLst>
              <a:ext uri="{FF2B5EF4-FFF2-40B4-BE49-F238E27FC236}">
                <a16:creationId xmlns:a16="http://schemas.microsoft.com/office/drawing/2014/main" id="{08EA3B82-E38A-B549-9228-9A2560130C01}"/>
              </a:ext>
            </a:extLst>
          </p:cNvPr>
          <p:cNvPicPr>
            <a:picLocks noChangeAspect="1"/>
          </p:cNvPicPr>
          <p:nvPr/>
        </p:nvPicPr>
        <p:blipFill>
          <a:blip r:embed="rId76">
            <a:extLst>
              <a:ext uri="{28A0092B-C50C-407E-A947-70E740481C1C}">
                <a14:useLocalDpi xmlns:a14="http://schemas.microsoft.com/office/drawing/2010/main" val="0"/>
              </a:ext>
              <a:ext uri="{96DAC541-7B7A-43D3-8B79-37D633B846F1}">
                <asvg:svgBlip xmlns:asvg="http://schemas.microsoft.com/office/drawing/2016/SVG/main" r:embed="rId77"/>
              </a:ext>
            </a:extLst>
          </a:blip>
          <a:stretch>
            <a:fillRect/>
          </a:stretch>
        </p:blipFill>
        <p:spPr>
          <a:xfrm>
            <a:off x="2802390" y="2191403"/>
            <a:ext cx="457200" cy="457200"/>
          </a:xfrm>
          <a:prstGeom prst="rect">
            <a:avLst/>
          </a:prstGeom>
        </p:spPr>
      </p:pic>
    </p:spTree>
    <p:extLst>
      <p:ext uri="{BB962C8B-B14F-4D97-AF65-F5344CB8AC3E}">
        <p14:creationId xmlns:p14="http://schemas.microsoft.com/office/powerpoint/2010/main" val="228528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36E4E-A5D5-4F12-AF7F-9C3D07DC896B}"/>
              </a:ext>
            </a:extLst>
          </p:cNvPr>
          <p:cNvSpPr>
            <a:spLocks noGrp="1"/>
          </p:cNvSpPr>
          <p:nvPr>
            <p:ph type="body" sz="quarter" idx="13"/>
          </p:nvPr>
        </p:nvSpPr>
        <p:spPr>
          <a:xfrm>
            <a:off x="812800" y="386829"/>
            <a:ext cx="9296400" cy="267730"/>
          </a:xfrm>
        </p:spPr>
        <p:txBody>
          <a:bodyPr/>
          <a:lstStyle/>
          <a:p>
            <a:r>
              <a:rPr lang="en-US" sz="1100" b="1" dirty="0">
                <a:solidFill>
                  <a:srgbClr val="418FDE"/>
                </a:solidFill>
              </a:rPr>
              <a:t>Humanitarian icons v.02</a:t>
            </a:r>
          </a:p>
        </p:txBody>
      </p:sp>
      <p:cxnSp>
        <p:nvCxnSpPr>
          <p:cNvPr id="8" name="Straight Connector 7">
            <a:extLst>
              <a:ext uri="{FF2B5EF4-FFF2-40B4-BE49-F238E27FC236}">
                <a16:creationId xmlns:a16="http://schemas.microsoft.com/office/drawing/2014/main" id="{50DE5319-F68C-46FC-8FFA-B422510E427F}"/>
              </a:ext>
            </a:extLst>
          </p:cNvPr>
          <p:cNvCxnSpPr/>
          <p:nvPr/>
        </p:nvCxnSpPr>
        <p:spPr>
          <a:xfrm>
            <a:off x="812800" y="657225"/>
            <a:ext cx="9067800" cy="0"/>
          </a:xfrm>
          <a:prstGeom prst="line">
            <a:avLst/>
          </a:prstGeom>
          <a:ln w="6350">
            <a:solidFill>
              <a:srgbClr val="418FDE"/>
            </a:solidFill>
          </a:ln>
        </p:spPr>
        <p:style>
          <a:lnRef idx="1">
            <a:schemeClr val="accent1"/>
          </a:lnRef>
          <a:fillRef idx="0">
            <a:schemeClr val="accent1"/>
          </a:fillRef>
          <a:effectRef idx="0">
            <a:schemeClr val="accent1"/>
          </a:effectRef>
          <a:fontRef idx="minor">
            <a:schemeClr val="tx1"/>
          </a:fontRef>
        </p:style>
      </p:cxnSp>
      <p:sp>
        <p:nvSpPr>
          <p:cNvPr id="93" name="Text Placeholder 1">
            <a:extLst>
              <a:ext uri="{FF2B5EF4-FFF2-40B4-BE49-F238E27FC236}">
                <a16:creationId xmlns:a16="http://schemas.microsoft.com/office/drawing/2014/main" id="{C20CA899-DB02-49AB-8E1C-7173A5AB3E09}"/>
              </a:ext>
            </a:extLst>
          </p:cNvPr>
          <p:cNvSpPr txBox="1">
            <a:spLocks/>
          </p:cNvSpPr>
          <p:nvPr/>
        </p:nvSpPr>
        <p:spPr>
          <a:xfrm>
            <a:off x="795917" y="880083"/>
            <a:ext cx="4067733" cy="208227"/>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defTabSz="914400"/>
            <a:r>
              <a:rPr lang="en-US" sz="1400" b="1" kern="0" dirty="0"/>
              <a:t>DAMAGE</a:t>
            </a:r>
          </a:p>
        </p:txBody>
      </p:sp>
      <p:pic>
        <p:nvPicPr>
          <p:cNvPr id="49" name="Graphic 48">
            <a:extLst>
              <a:ext uri="{FF2B5EF4-FFF2-40B4-BE49-F238E27FC236}">
                <a16:creationId xmlns:a16="http://schemas.microsoft.com/office/drawing/2014/main" id="{CBC38209-341E-4683-9391-7A745D7B73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5801" y="1280114"/>
            <a:ext cx="457200" cy="457200"/>
          </a:xfrm>
          <a:prstGeom prst="rect">
            <a:avLst/>
          </a:prstGeom>
        </p:spPr>
      </p:pic>
      <p:pic>
        <p:nvPicPr>
          <p:cNvPr id="50" name="Graphic 49">
            <a:extLst>
              <a:ext uri="{FF2B5EF4-FFF2-40B4-BE49-F238E27FC236}">
                <a16:creationId xmlns:a16="http://schemas.microsoft.com/office/drawing/2014/main" id="{E26F6BFA-B0EB-45FE-BC91-9C27025F14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86665" y="1280114"/>
            <a:ext cx="457200" cy="457200"/>
          </a:xfrm>
          <a:prstGeom prst="rect">
            <a:avLst/>
          </a:prstGeom>
        </p:spPr>
      </p:pic>
      <p:pic>
        <p:nvPicPr>
          <p:cNvPr id="51" name="Graphic 50">
            <a:extLst>
              <a:ext uri="{FF2B5EF4-FFF2-40B4-BE49-F238E27FC236}">
                <a16:creationId xmlns:a16="http://schemas.microsoft.com/office/drawing/2014/main" id="{50AFA8E2-E1D4-4C68-AA6C-F06B4F85DE6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30427" y="1280114"/>
            <a:ext cx="457200" cy="457200"/>
          </a:xfrm>
          <a:prstGeom prst="rect">
            <a:avLst/>
          </a:prstGeom>
        </p:spPr>
      </p:pic>
      <p:pic>
        <p:nvPicPr>
          <p:cNvPr id="52" name="Graphic 51">
            <a:extLst>
              <a:ext uri="{FF2B5EF4-FFF2-40B4-BE49-F238E27FC236}">
                <a16:creationId xmlns:a16="http://schemas.microsoft.com/office/drawing/2014/main" id="{CE0511FA-FBB9-4224-98D8-A5F13DCF0B7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258499" y="1291651"/>
            <a:ext cx="419100" cy="419100"/>
          </a:xfrm>
          <a:prstGeom prst="rect">
            <a:avLst/>
          </a:prstGeom>
        </p:spPr>
      </p:pic>
      <p:pic>
        <p:nvPicPr>
          <p:cNvPr id="53" name="Graphic 52">
            <a:extLst>
              <a:ext uri="{FF2B5EF4-FFF2-40B4-BE49-F238E27FC236}">
                <a16:creationId xmlns:a16="http://schemas.microsoft.com/office/drawing/2014/main" id="{89A3BD2A-0283-461E-BB99-B1C63F34301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12644" y="2223966"/>
            <a:ext cx="419100" cy="419100"/>
          </a:xfrm>
          <a:prstGeom prst="rect">
            <a:avLst/>
          </a:prstGeom>
        </p:spPr>
      </p:pic>
      <p:pic>
        <p:nvPicPr>
          <p:cNvPr id="55" name="Graphic 54">
            <a:extLst>
              <a:ext uri="{FF2B5EF4-FFF2-40B4-BE49-F238E27FC236}">
                <a16:creationId xmlns:a16="http://schemas.microsoft.com/office/drawing/2014/main" id="{79D48459-7CF0-4C47-8D3E-2D5E0CFABC5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758588" y="1261064"/>
            <a:ext cx="457200" cy="457200"/>
          </a:xfrm>
          <a:prstGeom prst="rect">
            <a:avLst/>
          </a:prstGeom>
        </p:spPr>
      </p:pic>
      <p:pic>
        <p:nvPicPr>
          <p:cNvPr id="56" name="Graphic 55">
            <a:extLst>
              <a:ext uri="{FF2B5EF4-FFF2-40B4-BE49-F238E27FC236}">
                <a16:creationId xmlns:a16="http://schemas.microsoft.com/office/drawing/2014/main" id="{FF2F2CFC-D7E1-4A93-9CD3-891A399E2CA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664250" y="1261064"/>
            <a:ext cx="457200" cy="457200"/>
          </a:xfrm>
          <a:prstGeom prst="rect">
            <a:avLst/>
          </a:prstGeom>
        </p:spPr>
      </p:pic>
      <p:pic>
        <p:nvPicPr>
          <p:cNvPr id="58" name="Graphic 57">
            <a:extLst>
              <a:ext uri="{FF2B5EF4-FFF2-40B4-BE49-F238E27FC236}">
                <a16:creationId xmlns:a16="http://schemas.microsoft.com/office/drawing/2014/main" id="{19ABBB3E-EA59-40D9-92B0-284536F6D80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537797" y="1283226"/>
            <a:ext cx="457200" cy="457200"/>
          </a:xfrm>
          <a:prstGeom prst="rect">
            <a:avLst/>
          </a:prstGeom>
        </p:spPr>
      </p:pic>
      <p:pic>
        <p:nvPicPr>
          <p:cNvPr id="59" name="Graphic 58">
            <a:extLst>
              <a:ext uri="{FF2B5EF4-FFF2-40B4-BE49-F238E27FC236}">
                <a16:creationId xmlns:a16="http://schemas.microsoft.com/office/drawing/2014/main" id="{93522813-B36D-499E-BF8C-79105F08EC6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479844" y="1283226"/>
            <a:ext cx="457200" cy="457200"/>
          </a:xfrm>
          <a:prstGeom prst="rect">
            <a:avLst/>
          </a:prstGeom>
        </p:spPr>
      </p:pic>
      <p:pic>
        <p:nvPicPr>
          <p:cNvPr id="60" name="Graphic 59">
            <a:extLst>
              <a:ext uri="{FF2B5EF4-FFF2-40B4-BE49-F238E27FC236}">
                <a16:creationId xmlns:a16="http://schemas.microsoft.com/office/drawing/2014/main" id="{EA3B74F4-CAF0-4225-B872-74CB2D5F19B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8304892" y="1297263"/>
            <a:ext cx="457200" cy="457200"/>
          </a:xfrm>
          <a:prstGeom prst="rect">
            <a:avLst/>
          </a:prstGeom>
        </p:spPr>
      </p:pic>
      <p:pic>
        <p:nvPicPr>
          <p:cNvPr id="61" name="Graphic 60">
            <a:extLst>
              <a:ext uri="{FF2B5EF4-FFF2-40B4-BE49-F238E27FC236}">
                <a16:creationId xmlns:a16="http://schemas.microsoft.com/office/drawing/2014/main" id="{9A3D5090-B3E0-4719-8D76-7A67EAE8E3E2}"/>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869619" y="2202720"/>
            <a:ext cx="457200" cy="457200"/>
          </a:xfrm>
          <a:prstGeom prst="rect">
            <a:avLst/>
          </a:prstGeom>
        </p:spPr>
      </p:pic>
      <p:pic>
        <p:nvPicPr>
          <p:cNvPr id="62" name="Graphic 61">
            <a:extLst>
              <a:ext uri="{FF2B5EF4-FFF2-40B4-BE49-F238E27FC236}">
                <a16:creationId xmlns:a16="http://schemas.microsoft.com/office/drawing/2014/main" id="{42B94BE9-37B6-4B69-A09F-EED7DA40CFB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2788970" y="2215978"/>
            <a:ext cx="457200" cy="457200"/>
          </a:xfrm>
          <a:prstGeom prst="rect">
            <a:avLst/>
          </a:prstGeom>
        </p:spPr>
      </p:pic>
      <p:pic>
        <p:nvPicPr>
          <p:cNvPr id="63" name="Graphic 62">
            <a:extLst>
              <a:ext uri="{FF2B5EF4-FFF2-40B4-BE49-F238E27FC236}">
                <a16:creationId xmlns:a16="http://schemas.microsoft.com/office/drawing/2014/main" id="{4080F795-0497-4A48-B631-A11B819D72D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3659124" y="2215978"/>
            <a:ext cx="457200" cy="457200"/>
          </a:xfrm>
          <a:prstGeom prst="rect">
            <a:avLst/>
          </a:prstGeom>
        </p:spPr>
      </p:pic>
      <p:pic>
        <p:nvPicPr>
          <p:cNvPr id="64" name="Graphic 63">
            <a:extLst>
              <a:ext uri="{FF2B5EF4-FFF2-40B4-BE49-F238E27FC236}">
                <a16:creationId xmlns:a16="http://schemas.microsoft.com/office/drawing/2014/main" id="{1E952A18-3CEB-4069-8BDA-801B5551B4DE}"/>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4594237" y="2215978"/>
            <a:ext cx="457200" cy="457200"/>
          </a:xfrm>
          <a:prstGeom prst="rect">
            <a:avLst/>
          </a:prstGeom>
        </p:spPr>
      </p:pic>
      <p:pic>
        <p:nvPicPr>
          <p:cNvPr id="65" name="Graphic 64">
            <a:extLst>
              <a:ext uri="{FF2B5EF4-FFF2-40B4-BE49-F238E27FC236}">
                <a16:creationId xmlns:a16="http://schemas.microsoft.com/office/drawing/2014/main" id="{67D11E08-04E2-44C0-98B2-61C9808AD1E1}"/>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5508537" y="2215978"/>
            <a:ext cx="457200" cy="457200"/>
          </a:xfrm>
          <a:prstGeom prst="rect">
            <a:avLst/>
          </a:prstGeom>
        </p:spPr>
      </p:pic>
      <p:pic>
        <p:nvPicPr>
          <p:cNvPr id="66" name="Graphic 65">
            <a:extLst>
              <a:ext uri="{FF2B5EF4-FFF2-40B4-BE49-F238E27FC236}">
                <a16:creationId xmlns:a16="http://schemas.microsoft.com/office/drawing/2014/main" id="{C75CCEED-10DB-45CD-8089-DB36DBF5D996}"/>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6387411" y="2215978"/>
            <a:ext cx="457200" cy="457200"/>
          </a:xfrm>
          <a:prstGeom prst="rect">
            <a:avLst/>
          </a:prstGeom>
        </p:spPr>
      </p:pic>
      <p:pic>
        <p:nvPicPr>
          <p:cNvPr id="67" name="Graphic 66">
            <a:extLst>
              <a:ext uri="{FF2B5EF4-FFF2-40B4-BE49-F238E27FC236}">
                <a16:creationId xmlns:a16="http://schemas.microsoft.com/office/drawing/2014/main" id="{75CDBE45-1F16-4C9B-973E-0178E30FDF4A}"/>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7382929" y="2235028"/>
            <a:ext cx="419100" cy="419100"/>
          </a:xfrm>
          <a:prstGeom prst="rect">
            <a:avLst/>
          </a:prstGeom>
        </p:spPr>
      </p:pic>
      <p:pic>
        <p:nvPicPr>
          <p:cNvPr id="68" name="Graphic 67">
            <a:extLst>
              <a:ext uri="{FF2B5EF4-FFF2-40B4-BE49-F238E27FC236}">
                <a16:creationId xmlns:a16="http://schemas.microsoft.com/office/drawing/2014/main" id="{B21942F3-779E-496F-B32C-5C5E1419BFBC}"/>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8291122" y="2215978"/>
            <a:ext cx="457200" cy="457200"/>
          </a:xfrm>
          <a:prstGeom prst="rect">
            <a:avLst/>
          </a:prstGeom>
        </p:spPr>
      </p:pic>
      <p:pic>
        <p:nvPicPr>
          <p:cNvPr id="69" name="Graphic 68">
            <a:extLst>
              <a:ext uri="{FF2B5EF4-FFF2-40B4-BE49-F238E27FC236}">
                <a16:creationId xmlns:a16="http://schemas.microsoft.com/office/drawing/2014/main" id="{16739A12-41A7-4A82-B50B-E2F6FC5D1646}"/>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9161276" y="2215978"/>
            <a:ext cx="457200" cy="457200"/>
          </a:xfrm>
          <a:prstGeom prst="rect">
            <a:avLst/>
          </a:prstGeom>
        </p:spPr>
      </p:pic>
      <p:pic>
        <p:nvPicPr>
          <p:cNvPr id="70" name="Graphic 69">
            <a:extLst>
              <a:ext uri="{FF2B5EF4-FFF2-40B4-BE49-F238E27FC236}">
                <a16:creationId xmlns:a16="http://schemas.microsoft.com/office/drawing/2014/main" id="{5C83BFAF-1C8F-416E-BC7A-C40FC14D5FE6}"/>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968891" y="3089447"/>
            <a:ext cx="457200" cy="457200"/>
          </a:xfrm>
          <a:prstGeom prst="rect">
            <a:avLst/>
          </a:prstGeom>
        </p:spPr>
      </p:pic>
      <p:pic>
        <p:nvPicPr>
          <p:cNvPr id="71" name="Graphic 70">
            <a:extLst>
              <a:ext uri="{FF2B5EF4-FFF2-40B4-BE49-F238E27FC236}">
                <a16:creationId xmlns:a16="http://schemas.microsoft.com/office/drawing/2014/main" id="{33595086-23E7-46FA-8D63-3FA8F7EA291A}"/>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1863899" y="3083377"/>
            <a:ext cx="457200" cy="457200"/>
          </a:xfrm>
          <a:prstGeom prst="rect">
            <a:avLst/>
          </a:prstGeom>
        </p:spPr>
      </p:pic>
      <p:pic>
        <p:nvPicPr>
          <p:cNvPr id="72" name="Graphic 71">
            <a:extLst>
              <a:ext uri="{FF2B5EF4-FFF2-40B4-BE49-F238E27FC236}">
                <a16:creationId xmlns:a16="http://schemas.microsoft.com/office/drawing/2014/main" id="{0030C057-3C6A-4CD0-9DB2-75E60F4D8D60}"/>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2800168" y="3083377"/>
            <a:ext cx="457200" cy="457200"/>
          </a:xfrm>
          <a:prstGeom prst="rect">
            <a:avLst/>
          </a:prstGeom>
        </p:spPr>
      </p:pic>
      <p:pic>
        <p:nvPicPr>
          <p:cNvPr id="73" name="Graphic 72">
            <a:extLst>
              <a:ext uri="{FF2B5EF4-FFF2-40B4-BE49-F238E27FC236}">
                <a16:creationId xmlns:a16="http://schemas.microsoft.com/office/drawing/2014/main" id="{E9C7EB9A-F413-4393-92DD-9B723485D20E}"/>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3725297" y="3083377"/>
            <a:ext cx="457200" cy="457200"/>
          </a:xfrm>
          <a:prstGeom prst="rect">
            <a:avLst/>
          </a:prstGeom>
        </p:spPr>
      </p:pic>
      <p:pic>
        <p:nvPicPr>
          <p:cNvPr id="74" name="Graphic 73">
            <a:extLst>
              <a:ext uri="{FF2B5EF4-FFF2-40B4-BE49-F238E27FC236}">
                <a16:creationId xmlns:a16="http://schemas.microsoft.com/office/drawing/2014/main" id="{FB83140B-8ECD-431A-BBAC-FDB6E4C0D9C0}"/>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4620305" y="3083377"/>
            <a:ext cx="457200" cy="457200"/>
          </a:xfrm>
          <a:prstGeom prst="rect">
            <a:avLst/>
          </a:prstGeom>
        </p:spPr>
      </p:pic>
      <p:pic>
        <p:nvPicPr>
          <p:cNvPr id="75" name="Graphic 74">
            <a:extLst>
              <a:ext uri="{FF2B5EF4-FFF2-40B4-BE49-F238E27FC236}">
                <a16:creationId xmlns:a16="http://schemas.microsoft.com/office/drawing/2014/main" id="{0500E3D8-812B-46AF-8C19-02A58B249B2B}"/>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5513127" y="3083377"/>
            <a:ext cx="457200" cy="457200"/>
          </a:xfrm>
          <a:prstGeom prst="rect">
            <a:avLst/>
          </a:prstGeom>
        </p:spPr>
      </p:pic>
      <p:pic>
        <p:nvPicPr>
          <p:cNvPr id="76" name="Graphic 75">
            <a:extLst>
              <a:ext uri="{FF2B5EF4-FFF2-40B4-BE49-F238E27FC236}">
                <a16:creationId xmlns:a16="http://schemas.microsoft.com/office/drawing/2014/main" id="{FF6E774C-CEF4-470E-A3BB-C59D3A1DD827}"/>
              </a:ext>
            </a:extLst>
          </p:cNvPr>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6429809" y="3083377"/>
            <a:ext cx="457200" cy="457200"/>
          </a:xfrm>
          <a:prstGeom prst="rect">
            <a:avLst/>
          </a:prstGeom>
        </p:spPr>
      </p:pic>
      <p:pic>
        <p:nvPicPr>
          <p:cNvPr id="77" name="Graphic 76">
            <a:extLst>
              <a:ext uri="{FF2B5EF4-FFF2-40B4-BE49-F238E27FC236}">
                <a16:creationId xmlns:a16="http://schemas.microsoft.com/office/drawing/2014/main" id="{AC7ED691-3EDE-4C11-A1B2-F925CF6C120C}"/>
              </a:ext>
            </a:extLst>
          </p:cNvPr>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7402313" y="3083377"/>
            <a:ext cx="457200" cy="457200"/>
          </a:xfrm>
          <a:prstGeom prst="rect">
            <a:avLst/>
          </a:prstGeom>
        </p:spPr>
      </p:pic>
      <p:pic>
        <p:nvPicPr>
          <p:cNvPr id="78" name="Graphic 77">
            <a:extLst>
              <a:ext uri="{FF2B5EF4-FFF2-40B4-BE49-F238E27FC236}">
                <a16:creationId xmlns:a16="http://schemas.microsoft.com/office/drawing/2014/main" id="{4EF98ED5-97BC-481C-B74E-F789E7E5072D}"/>
              </a:ext>
            </a:extLst>
          </p:cNvPr>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8291122" y="3083377"/>
            <a:ext cx="457200" cy="457200"/>
          </a:xfrm>
          <a:prstGeom prst="rect">
            <a:avLst/>
          </a:prstGeom>
        </p:spPr>
      </p:pic>
      <p:pic>
        <p:nvPicPr>
          <p:cNvPr id="79" name="Graphic 78">
            <a:extLst>
              <a:ext uri="{FF2B5EF4-FFF2-40B4-BE49-F238E27FC236}">
                <a16:creationId xmlns:a16="http://schemas.microsoft.com/office/drawing/2014/main" id="{FF26C940-626F-45CB-B11F-31C967613E24}"/>
              </a:ext>
            </a:extLst>
          </p:cNvPr>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9204886" y="3083377"/>
            <a:ext cx="457200" cy="457200"/>
          </a:xfrm>
          <a:prstGeom prst="rect">
            <a:avLst/>
          </a:prstGeom>
        </p:spPr>
      </p:pic>
      <p:sp>
        <p:nvSpPr>
          <p:cNvPr id="100" name="Text Placeholder 1">
            <a:extLst>
              <a:ext uri="{FF2B5EF4-FFF2-40B4-BE49-F238E27FC236}">
                <a16:creationId xmlns:a16="http://schemas.microsoft.com/office/drawing/2014/main" id="{D559912D-76D4-456A-940C-6F675DC7F4C8}"/>
              </a:ext>
            </a:extLst>
          </p:cNvPr>
          <p:cNvSpPr txBox="1">
            <a:spLocks/>
          </p:cNvSpPr>
          <p:nvPr/>
        </p:nvSpPr>
        <p:spPr>
          <a:xfrm>
            <a:off x="777890"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 AFFECTED</a:t>
            </a:r>
          </a:p>
        </p:txBody>
      </p:sp>
      <p:sp>
        <p:nvSpPr>
          <p:cNvPr id="101" name="Text Placeholder 1">
            <a:extLst>
              <a:ext uri="{FF2B5EF4-FFF2-40B4-BE49-F238E27FC236}">
                <a16:creationId xmlns:a16="http://schemas.microsoft.com/office/drawing/2014/main" id="{27B26343-E113-48DF-B38F-07CDB9CE897B}"/>
              </a:ext>
            </a:extLst>
          </p:cNvPr>
          <p:cNvSpPr txBox="1">
            <a:spLocks/>
          </p:cNvSpPr>
          <p:nvPr/>
        </p:nvSpPr>
        <p:spPr>
          <a:xfrm>
            <a:off x="1690695"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 DESTROYED</a:t>
            </a:r>
          </a:p>
        </p:txBody>
      </p:sp>
      <p:sp>
        <p:nvSpPr>
          <p:cNvPr id="102" name="Text Placeholder 1">
            <a:extLst>
              <a:ext uri="{FF2B5EF4-FFF2-40B4-BE49-F238E27FC236}">
                <a16:creationId xmlns:a16="http://schemas.microsoft.com/office/drawing/2014/main" id="{D77C2E91-9648-4C54-AC63-EA794954F01B}"/>
              </a:ext>
            </a:extLst>
          </p:cNvPr>
          <p:cNvSpPr txBox="1">
            <a:spLocks/>
          </p:cNvSpPr>
          <p:nvPr/>
        </p:nvSpPr>
        <p:spPr>
          <a:xfrm>
            <a:off x="2603500"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AIRPORT NOT AFFECTED</a:t>
            </a:r>
          </a:p>
        </p:txBody>
      </p:sp>
      <p:sp>
        <p:nvSpPr>
          <p:cNvPr id="103" name="Text Placeholder 1">
            <a:extLst>
              <a:ext uri="{FF2B5EF4-FFF2-40B4-BE49-F238E27FC236}">
                <a16:creationId xmlns:a16="http://schemas.microsoft.com/office/drawing/2014/main" id="{AC290671-A184-495E-BD52-DC443376F148}"/>
              </a:ext>
            </a:extLst>
          </p:cNvPr>
          <p:cNvSpPr txBox="1">
            <a:spLocks/>
          </p:cNvSpPr>
          <p:nvPr/>
        </p:nvSpPr>
        <p:spPr>
          <a:xfrm>
            <a:off x="9000615" y="1823205"/>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DAMAGED/</a:t>
            </a:r>
          </a:p>
          <a:p>
            <a:pPr algn="ctr" defTabSz="914400"/>
            <a:r>
              <a:rPr lang="en-US" sz="800" kern="0" dirty="0">
                <a:latin typeface="Roboto Condensed" panose="02000000000000000000" pitchFamily="2" charset="0"/>
                <a:ea typeface="Roboto Condensed" panose="02000000000000000000" pitchFamily="2" charset="0"/>
              </a:rPr>
              <a:t>AFFECTED</a:t>
            </a:r>
          </a:p>
        </p:txBody>
      </p:sp>
      <p:sp>
        <p:nvSpPr>
          <p:cNvPr id="104" name="Text Placeholder 1">
            <a:extLst>
              <a:ext uri="{FF2B5EF4-FFF2-40B4-BE49-F238E27FC236}">
                <a16:creationId xmlns:a16="http://schemas.microsoft.com/office/drawing/2014/main" id="{72CBD7B5-3FEC-4D29-AE8F-5C7CDB49EEC6}"/>
              </a:ext>
            </a:extLst>
          </p:cNvPr>
          <p:cNvSpPr txBox="1">
            <a:spLocks/>
          </p:cNvSpPr>
          <p:nvPr/>
        </p:nvSpPr>
        <p:spPr>
          <a:xfrm>
            <a:off x="787654" y="2755520"/>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DESTROYED</a:t>
            </a:r>
          </a:p>
        </p:txBody>
      </p:sp>
      <p:sp>
        <p:nvSpPr>
          <p:cNvPr id="105" name="Text Placeholder 1">
            <a:extLst>
              <a:ext uri="{FF2B5EF4-FFF2-40B4-BE49-F238E27FC236}">
                <a16:creationId xmlns:a16="http://schemas.microsoft.com/office/drawing/2014/main" id="{C3057C7D-B469-44DE-B8BC-02397FC09E71}"/>
              </a:ext>
            </a:extLst>
          </p:cNvPr>
          <p:cNvSpPr txBox="1">
            <a:spLocks/>
          </p:cNvSpPr>
          <p:nvPr/>
        </p:nvSpPr>
        <p:spPr>
          <a:xfrm>
            <a:off x="3609943"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BRIDGE AFFECTED</a:t>
            </a:r>
          </a:p>
        </p:txBody>
      </p:sp>
      <p:sp>
        <p:nvSpPr>
          <p:cNvPr id="106" name="Text Placeholder 1">
            <a:extLst>
              <a:ext uri="{FF2B5EF4-FFF2-40B4-BE49-F238E27FC236}">
                <a16:creationId xmlns:a16="http://schemas.microsoft.com/office/drawing/2014/main" id="{B0874AA8-BCF5-4BE6-BF75-29A5C0BC663D}"/>
              </a:ext>
            </a:extLst>
          </p:cNvPr>
          <p:cNvSpPr txBox="1">
            <a:spLocks/>
          </p:cNvSpPr>
          <p:nvPr/>
        </p:nvSpPr>
        <p:spPr>
          <a:xfrm>
            <a:off x="4522748"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BRIDGE DESTROYED</a:t>
            </a:r>
          </a:p>
          <a:p>
            <a:pPr algn="ctr" defTabSz="914400"/>
            <a:endParaRPr lang="en-US" sz="800" kern="0" dirty="0">
              <a:latin typeface="Roboto Condensed" panose="02000000000000000000" pitchFamily="2" charset="0"/>
              <a:ea typeface="Roboto Condensed" panose="02000000000000000000" pitchFamily="2" charset="0"/>
            </a:endParaRPr>
          </a:p>
        </p:txBody>
      </p:sp>
      <p:sp>
        <p:nvSpPr>
          <p:cNvPr id="107" name="Text Placeholder 1">
            <a:extLst>
              <a:ext uri="{FF2B5EF4-FFF2-40B4-BE49-F238E27FC236}">
                <a16:creationId xmlns:a16="http://schemas.microsoft.com/office/drawing/2014/main" id="{DE518C0F-19BE-4CF7-8469-BB36AB2716BD}"/>
              </a:ext>
            </a:extLst>
          </p:cNvPr>
          <p:cNvSpPr txBox="1">
            <a:spLocks/>
          </p:cNvSpPr>
          <p:nvPr/>
        </p:nvSpPr>
        <p:spPr>
          <a:xfrm>
            <a:off x="5435553"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BRIDGE NOT AFFECTED</a:t>
            </a:r>
          </a:p>
        </p:txBody>
      </p:sp>
      <p:sp>
        <p:nvSpPr>
          <p:cNvPr id="108" name="Text Placeholder 1">
            <a:extLst>
              <a:ext uri="{FF2B5EF4-FFF2-40B4-BE49-F238E27FC236}">
                <a16:creationId xmlns:a16="http://schemas.microsoft.com/office/drawing/2014/main" id="{FE20E665-500D-4173-A0B8-8086C073A1F7}"/>
              </a:ext>
            </a:extLst>
          </p:cNvPr>
          <p:cNvSpPr txBox="1">
            <a:spLocks/>
          </p:cNvSpPr>
          <p:nvPr/>
        </p:nvSpPr>
        <p:spPr>
          <a:xfrm>
            <a:off x="6348358"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BUILDING FACILITY AFFECTED</a:t>
            </a:r>
          </a:p>
        </p:txBody>
      </p:sp>
      <p:sp>
        <p:nvSpPr>
          <p:cNvPr id="109" name="Text Placeholder 1">
            <a:extLst>
              <a:ext uri="{FF2B5EF4-FFF2-40B4-BE49-F238E27FC236}">
                <a16:creationId xmlns:a16="http://schemas.microsoft.com/office/drawing/2014/main" id="{7359C033-05A2-4984-8BF9-35E1E03C3606}"/>
              </a:ext>
            </a:extLst>
          </p:cNvPr>
          <p:cNvSpPr txBox="1">
            <a:spLocks/>
          </p:cNvSpPr>
          <p:nvPr/>
        </p:nvSpPr>
        <p:spPr>
          <a:xfrm>
            <a:off x="7261167" y="1830718"/>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BUILDING FACILITY DESTROYED</a:t>
            </a:r>
          </a:p>
        </p:txBody>
      </p:sp>
      <p:sp>
        <p:nvSpPr>
          <p:cNvPr id="110" name="Text Placeholder 1">
            <a:extLst>
              <a:ext uri="{FF2B5EF4-FFF2-40B4-BE49-F238E27FC236}">
                <a16:creationId xmlns:a16="http://schemas.microsoft.com/office/drawing/2014/main" id="{1C575DB1-AF38-4E07-A42C-0F82CEDE572C}"/>
              </a:ext>
            </a:extLst>
          </p:cNvPr>
          <p:cNvSpPr txBox="1">
            <a:spLocks/>
          </p:cNvSpPr>
          <p:nvPr/>
        </p:nvSpPr>
        <p:spPr>
          <a:xfrm>
            <a:off x="8098218" y="1827046"/>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BUILDING FACILITY NOT AFFECTED</a:t>
            </a:r>
          </a:p>
        </p:txBody>
      </p:sp>
      <p:sp>
        <p:nvSpPr>
          <p:cNvPr id="111" name="Text Placeholder 1">
            <a:extLst>
              <a:ext uri="{FF2B5EF4-FFF2-40B4-BE49-F238E27FC236}">
                <a16:creationId xmlns:a16="http://schemas.microsoft.com/office/drawing/2014/main" id="{CFF60281-50FF-42FA-BC6E-29C35A66EB7B}"/>
              </a:ext>
            </a:extLst>
          </p:cNvPr>
          <p:cNvSpPr txBox="1">
            <a:spLocks/>
          </p:cNvSpPr>
          <p:nvPr/>
        </p:nvSpPr>
        <p:spPr>
          <a:xfrm>
            <a:off x="1690695"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FACILITY AFFECTED</a:t>
            </a:r>
          </a:p>
        </p:txBody>
      </p:sp>
      <p:sp>
        <p:nvSpPr>
          <p:cNvPr id="112" name="Text Placeholder 1">
            <a:extLst>
              <a:ext uri="{FF2B5EF4-FFF2-40B4-BE49-F238E27FC236}">
                <a16:creationId xmlns:a16="http://schemas.microsoft.com/office/drawing/2014/main" id="{4E2E2AAE-2A57-48FB-A784-E1755B5EBBB0}"/>
              </a:ext>
            </a:extLst>
          </p:cNvPr>
          <p:cNvSpPr txBox="1">
            <a:spLocks/>
          </p:cNvSpPr>
          <p:nvPr/>
        </p:nvSpPr>
        <p:spPr>
          <a:xfrm>
            <a:off x="2603500"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FACILITY DESTROYED</a:t>
            </a:r>
          </a:p>
        </p:txBody>
      </p:sp>
      <p:sp>
        <p:nvSpPr>
          <p:cNvPr id="113" name="Text Placeholder 1">
            <a:extLst>
              <a:ext uri="{FF2B5EF4-FFF2-40B4-BE49-F238E27FC236}">
                <a16:creationId xmlns:a16="http://schemas.microsoft.com/office/drawing/2014/main" id="{6B485EE3-4C7D-4400-A605-BE45DB155A09}"/>
              </a:ext>
            </a:extLst>
          </p:cNvPr>
          <p:cNvSpPr txBox="1">
            <a:spLocks/>
          </p:cNvSpPr>
          <p:nvPr/>
        </p:nvSpPr>
        <p:spPr>
          <a:xfrm>
            <a:off x="3516305"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HEALTH FACILITY NOT AFFECTED</a:t>
            </a:r>
          </a:p>
        </p:txBody>
      </p:sp>
      <p:sp>
        <p:nvSpPr>
          <p:cNvPr id="114" name="Text Placeholder 1">
            <a:extLst>
              <a:ext uri="{FF2B5EF4-FFF2-40B4-BE49-F238E27FC236}">
                <a16:creationId xmlns:a16="http://schemas.microsoft.com/office/drawing/2014/main" id="{BE9675B7-5841-4026-BE2D-AED25553D507}"/>
              </a:ext>
            </a:extLst>
          </p:cNvPr>
          <p:cNvSpPr txBox="1">
            <a:spLocks/>
          </p:cNvSpPr>
          <p:nvPr/>
        </p:nvSpPr>
        <p:spPr>
          <a:xfrm>
            <a:off x="4429110"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 AFFECTED</a:t>
            </a:r>
          </a:p>
        </p:txBody>
      </p:sp>
      <p:sp>
        <p:nvSpPr>
          <p:cNvPr id="115" name="Text Placeholder 1">
            <a:extLst>
              <a:ext uri="{FF2B5EF4-FFF2-40B4-BE49-F238E27FC236}">
                <a16:creationId xmlns:a16="http://schemas.microsoft.com/office/drawing/2014/main" id="{FDBD1626-F8ED-48C5-8BAF-2E6E1DE53867}"/>
              </a:ext>
            </a:extLst>
          </p:cNvPr>
          <p:cNvSpPr txBox="1">
            <a:spLocks/>
          </p:cNvSpPr>
          <p:nvPr/>
        </p:nvSpPr>
        <p:spPr>
          <a:xfrm>
            <a:off x="5341915"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 DESTROYED</a:t>
            </a:r>
          </a:p>
        </p:txBody>
      </p:sp>
      <p:sp>
        <p:nvSpPr>
          <p:cNvPr id="116" name="Text Placeholder 1">
            <a:extLst>
              <a:ext uri="{FF2B5EF4-FFF2-40B4-BE49-F238E27FC236}">
                <a16:creationId xmlns:a16="http://schemas.microsoft.com/office/drawing/2014/main" id="{0DB39F72-1CFC-47E7-AC1F-8E705AA8477F}"/>
              </a:ext>
            </a:extLst>
          </p:cNvPr>
          <p:cNvSpPr txBox="1">
            <a:spLocks/>
          </p:cNvSpPr>
          <p:nvPr/>
        </p:nvSpPr>
        <p:spPr>
          <a:xfrm>
            <a:off x="6254720"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HOUSE NOT AFFECTED</a:t>
            </a:r>
          </a:p>
        </p:txBody>
      </p:sp>
      <p:sp>
        <p:nvSpPr>
          <p:cNvPr id="117" name="Text Placeholder 1">
            <a:extLst>
              <a:ext uri="{FF2B5EF4-FFF2-40B4-BE49-F238E27FC236}">
                <a16:creationId xmlns:a16="http://schemas.microsoft.com/office/drawing/2014/main" id="{CAFB4D40-BA4B-4D69-B383-C74C22404EA0}"/>
              </a:ext>
            </a:extLst>
          </p:cNvPr>
          <p:cNvSpPr txBox="1">
            <a:spLocks/>
          </p:cNvSpPr>
          <p:nvPr/>
        </p:nvSpPr>
        <p:spPr>
          <a:xfrm>
            <a:off x="7167525"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NOT AFFECTED</a:t>
            </a:r>
          </a:p>
        </p:txBody>
      </p:sp>
      <p:sp>
        <p:nvSpPr>
          <p:cNvPr id="118" name="Text Placeholder 1">
            <a:extLst>
              <a:ext uri="{FF2B5EF4-FFF2-40B4-BE49-F238E27FC236}">
                <a16:creationId xmlns:a16="http://schemas.microsoft.com/office/drawing/2014/main" id="{22D8AC52-79CC-4561-8158-2DDADB5247C8}"/>
              </a:ext>
            </a:extLst>
          </p:cNvPr>
          <p:cNvSpPr txBox="1">
            <a:spLocks/>
          </p:cNvSpPr>
          <p:nvPr/>
        </p:nvSpPr>
        <p:spPr>
          <a:xfrm>
            <a:off x="8080330"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PORT AFFECTED</a:t>
            </a:r>
          </a:p>
        </p:txBody>
      </p:sp>
      <p:sp>
        <p:nvSpPr>
          <p:cNvPr id="119" name="Text Placeholder 1">
            <a:extLst>
              <a:ext uri="{FF2B5EF4-FFF2-40B4-BE49-F238E27FC236}">
                <a16:creationId xmlns:a16="http://schemas.microsoft.com/office/drawing/2014/main" id="{9E853F53-75E5-48A3-AEA8-22C8995ED502}"/>
              </a:ext>
            </a:extLst>
          </p:cNvPr>
          <p:cNvSpPr txBox="1">
            <a:spLocks/>
          </p:cNvSpPr>
          <p:nvPr/>
        </p:nvSpPr>
        <p:spPr>
          <a:xfrm>
            <a:off x="8993139" y="2745761"/>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PORT DESTROYED</a:t>
            </a:r>
          </a:p>
        </p:txBody>
      </p:sp>
      <p:sp>
        <p:nvSpPr>
          <p:cNvPr id="120" name="Text Placeholder 1">
            <a:extLst>
              <a:ext uri="{FF2B5EF4-FFF2-40B4-BE49-F238E27FC236}">
                <a16:creationId xmlns:a16="http://schemas.microsoft.com/office/drawing/2014/main" id="{7911C5A8-0B78-4656-902D-3E2503FA28E1}"/>
              </a:ext>
            </a:extLst>
          </p:cNvPr>
          <p:cNvSpPr txBox="1">
            <a:spLocks/>
          </p:cNvSpPr>
          <p:nvPr/>
        </p:nvSpPr>
        <p:spPr>
          <a:xfrm>
            <a:off x="77470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PORT NOT AFFECTED</a:t>
            </a:r>
          </a:p>
        </p:txBody>
      </p:sp>
      <p:sp>
        <p:nvSpPr>
          <p:cNvPr id="121" name="Text Placeholder 1">
            <a:extLst>
              <a:ext uri="{FF2B5EF4-FFF2-40B4-BE49-F238E27FC236}">
                <a16:creationId xmlns:a16="http://schemas.microsoft.com/office/drawing/2014/main" id="{7C1132D9-9DA4-4988-BADF-01DD3EAF71B2}"/>
              </a:ext>
            </a:extLst>
          </p:cNvPr>
          <p:cNvSpPr txBox="1">
            <a:spLocks/>
          </p:cNvSpPr>
          <p:nvPr/>
        </p:nvSpPr>
        <p:spPr>
          <a:xfrm>
            <a:off x="1687505"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POWER/ELECTRICTY AFFECTED</a:t>
            </a:r>
          </a:p>
        </p:txBody>
      </p:sp>
      <p:sp>
        <p:nvSpPr>
          <p:cNvPr id="122" name="Text Placeholder 1">
            <a:extLst>
              <a:ext uri="{FF2B5EF4-FFF2-40B4-BE49-F238E27FC236}">
                <a16:creationId xmlns:a16="http://schemas.microsoft.com/office/drawing/2014/main" id="{50188E7D-94EE-432A-B6FC-86BF90AB0D33}"/>
              </a:ext>
            </a:extLst>
          </p:cNvPr>
          <p:cNvSpPr txBox="1">
            <a:spLocks/>
          </p:cNvSpPr>
          <p:nvPr/>
        </p:nvSpPr>
        <p:spPr>
          <a:xfrm>
            <a:off x="260031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POWER/ELECTRICTY  NOT AFFECTED</a:t>
            </a:r>
          </a:p>
        </p:txBody>
      </p:sp>
      <p:sp>
        <p:nvSpPr>
          <p:cNvPr id="123" name="Text Placeholder 1">
            <a:extLst>
              <a:ext uri="{FF2B5EF4-FFF2-40B4-BE49-F238E27FC236}">
                <a16:creationId xmlns:a16="http://schemas.microsoft.com/office/drawing/2014/main" id="{472793F3-83DE-4157-B7FF-255479863D1A}"/>
              </a:ext>
            </a:extLst>
          </p:cNvPr>
          <p:cNvSpPr txBox="1">
            <a:spLocks/>
          </p:cNvSpPr>
          <p:nvPr/>
        </p:nvSpPr>
        <p:spPr>
          <a:xfrm>
            <a:off x="3513115"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POWER OUTAGE</a:t>
            </a:r>
          </a:p>
        </p:txBody>
      </p:sp>
      <p:sp>
        <p:nvSpPr>
          <p:cNvPr id="124" name="Text Placeholder 1">
            <a:extLst>
              <a:ext uri="{FF2B5EF4-FFF2-40B4-BE49-F238E27FC236}">
                <a16:creationId xmlns:a16="http://schemas.microsoft.com/office/drawing/2014/main" id="{17609E95-3E31-423C-B925-65AA4F115219}"/>
              </a:ext>
            </a:extLst>
          </p:cNvPr>
          <p:cNvSpPr txBox="1">
            <a:spLocks/>
          </p:cNvSpPr>
          <p:nvPr/>
        </p:nvSpPr>
        <p:spPr>
          <a:xfrm>
            <a:off x="442592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 AFFECTED</a:t>
            </a:r>
          </a:p>
        </p:txBody>
      </p:sp>
      <p:sp>
        <p:nvSpPr>
          <p:cNvPr id="125" name="Text Placeholder 1">
            <a:extLst>
              <a:ext uri="{FF2B5EF4-FFF2-40B4-BE49-F238E27FC236}">
                <a16:creationId xmlns:a16="http://schemas.microsoft.com/office/drawing/2014/main" id="{80F139BD-1B02-4207-AC7B-1C88A221F2A4}"/>
              </a:ext>
            </a:extLst>
          </p:cNvPr>
          <p:cNvSpPr txBox="1">
            <a:spLocks/>
          </p:cNvSpPr>
          <p:nvPr/>
        </p:nvSpPr>
        <p:spPr>
          <a:xfrm>
            <a:off x="5338725"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 DESTROYED</a:t>
            </a:r>
          </a:p>
        </p:txBody>
      </p:sp>
      <p:sp>
        <p:nvSpPr>
          <p:cNvPr id="126" name="Text Placeholder 1">
            <a:extLst>
              <a:ext uri="{FF2B5EF4-FFF2-40B4-BE49-F238E27FC236}">
                <a16:creationId xmlns:a16="http://schemas.microsoft.com/office/drawing/2014/main" id="{F07A9D50-A67C-40D4-987C-DC7A0402202B}"/>
              </a:ext>
            </a:extLst>
          </p:cNvPr>
          <p:cNvSpPr txBox="1">
            <a:spLocks/>
          </p:cNvSpPr>
          <p:nvPr/>
        </p:nvSpPr>
        <p:spPr>
          <a:xfrm>
            <a:off x="625153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ROAD NOT</a:t>
            </a:r>
          </a:p>
          <a:p>
            <a:pPr algn="ctr" defTabSz="914400"/>
            <a:r>
              <a:rPr lang="en-US" sz="800" kern="0" dirty="0">
                <a:latin typeface="Roboto Condensed" panose="02000000000000000000" pitchFamily="2" charset="0"/>
                <a:ea typeface="Roboto Condensed" panose="02000000000000000000" pitchFamily="2" charset="0"/>
              </a:rPr>
              <a:t>AFFECTED</a:t>
            </a:r>
          </a:p>
        </p:txBody>
      </p:sp>
      <p:sp>
        <p:nvSpPr>
          <p:cNvPr id="127" name="Text Placeholder 1">
            <a:extLst>
              <a:ext uri="{FF2B5EF4-FFF2-40B4-BE49-F238E27FC236}">
                <a16:creationId xmlns:a16="http://schemas.microsoft.com/office/drawing/2014/main" id="{B225740E-8F8C-4AC0-9601-59EAC7E92283}"/>
              </a:ext>
            </a:extLst>
          </p:cNvPr>
          <p:cNvSpPr txBox="1">
            <a:spLocks/>
          </p:cNvSpPr>
          <p:nvPr/>
        </p:nvSpPr>
        <p:spPr>
          <a:xfrm>
            <a:off x="7164335"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SCHOOL</a:t>
            </a:r>
          </a:p>
          <a:p>
            <a:pPr algn="ctr" defTabSz="914400"/>
            <a:r>
              <a:rPr lang="en-US" sz="800" kern="0" dirty="0">
                <a:latin typeface="Roboto Condensed" panose="02000000000000000000" pitchFamily="2" charset="0"/>
                <a:ea typeface="Roboto Condensed" panose="02000000000000000000" pitchFamily="2" charset="0"/>
              </a:rPr>
              <a:t>AFFECTED</a:t>
            </a:r>
          </a:p>
        </p:txBody>
      </p:sp>
      <p:sp>
        <p:nvSpPr>
          <p:cNvPr id="128" name="Text Placeholder 1">
            <a:extLst>
              <a:ext uri="{FF2B5EF4-FFF2-40B4-BE49-F238E27FC236}">
                <a16:creationId xmlns:a16="http://schemas.microsoft.com/office/drawing/2014/main" id="{78287E53-35E1-4E6B-9C46-05A34C90FD80}"/>
              </a:ext>
            </a:extLst>
          </p:cNvPr>
          <p:cNvSpPr txBox="1">
            <a:spLocks/>
          </p:cNvSpPr>
          <p:nvPr/>
        </p:nvSpPr>
        <p:spPr>
          <a:xfrm>
            <a:off x="8077140"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SCHOOL</a:t>
            </a:r>
          </a:p>
          <a:p>
            <a:pPr algn="ctr" defTabSz="914400"/>
            <a:r>
              <a:rPr lang="en-US" sz="800" kern="0" dirty="0">
                <a:latin typeface="Roboto Condensed" panose="02000000000000000000" pitchFamily="2" charset="0"/>
                <a:ea typeface="Roboto Condensed" panose="02000000000000000000" pitchFamily="2" charset="0"/>
              </a:rPr>
              <a:t>AFFECTED</a:t>
            </a:r>
          </a:p>
        </p:txBody>
      </p:sp>
      <p:sp>
        <p:nvSpPr>
          <p:cNvPr id="129" name="Text Placeholder 1">
            <a:extLst>
              <a:ext uri="{FF2B5EF4-FFF2-40B4-BE49-F238E27FC236}">
                <a16:creationId xmlns:a16="http://schemas.microsoft.com/office/drawing/2014/main" id="{E470B09A-435B-418A-92EE-B66C1C8845AF}"/>
              </a:ext>
            </a:extLst>
          </p:cNvPr>
          <p:cNvSpPr txBox="1">
            <a:spLocks/>
          </p:cNvSpPr>
          <p:nvPr/>
        </p:nvSpPr>
        <p:spPr>
          <a:xfrm>
            <a:off x="8989949" y="3660804"/>
            <a:ext cx="914400" cy="273021"/>
          </a:xfrm>
          <a:prstGeom prst="rect">
            <a:avLst/>
          </a:prstGeom>
        </p:spPr>
        <p:txBody>
          <a:bodyPr lIns="0" tIns="0" rIns="0" bIns="0"/>
          <a:lstStyle>
            <a:lvl1pPr marL="0" eaLnBrk="1" hangingPunct="1">
              <a:defRPr>
                <a:latin typeface="Roboto" panose="02000000000000000000" pitchFamily="2" charset="0"/>
                <a:ea typeface="Roboto" panose="02000000000000000000" pitchFamily="2" charset="0"/>
                <a:cs typeface="+mn-cs"/>
              </a:defRPr>
            </a:lvl1pPr>
            <a:lvl2pPr marL="457232" eaLnBrk="1" hangingPunct="1">
              <a:defRPr>
                <a:latin typeface="Roboto" panose="02000000000000000000" pitchFamily="2" charset="0"/>
                <a:ea typeface="Roboto" panose="02000000000000000000" pitchFamily="2" charset="0"/>
                <a:cs typeface="+mn-cs"/>
              </a:defRPr>
            </a:lvl2pPr>
            <a:lvl3pPr marL="914463" eaLnBrk="1" hangingPunct="1">
              <a:defRPr>
                <a:latin typeface="Roboto" panose="02000000000000000000" pitchFamily="2" charset="0"/>
                <a:ea typeface="Roboto" panose="02000000000000000000" pitchFamily="2" charset="0"/>
                <a:cs typeface="+mn-cs"/>
              </a:defRPr>
            </a:lvl3pPr>
            <a:lvl4pPr marL="1371696" eaLnBrk="1" hangingPunct="1">
              <a:defRPr>
                <a:latin typeface="Roboto" panose="02000000000000000000" pitchFamily="2" charset="0"/>
                <a:ea typeface="Roboto" panose="02000000000000000000" pitchFamily="2" charset="0"/>
                <a:cs typeface="+mn-cs"/>
              </a:defRPr>
            </a:lvl4pPr>
            <a:lvl5pPr marL="1828927" eaLnBrk="1" hangingPunct="1">
              <a:defRPr>
                <a:latin typeface="Roboto" panose="02000000000000000000" pitchFamily="2" charset="0"/>
                <a:ea typeface="Roboto" panose="02000000000000000000" pitchFamily="2" charset="0"/>
                <a:cs typeface="+mn-cs"/>
              </a:defRPr>
            </a:lvl5pPr>
            <a:lvl6pPr marL="2286158" eaLnBrk="1" hangingPunct="1">
              <a:defRPr>
                <a:latin typeface="+mn-lt"/>
                <a:ea typeface="+mn-ea"/>
                <a:cs typeface="+mn-cs"/>
              </a:defRPr>
            </a:lvl6pPr>
            <a:lvl7pPr marL="2743389" eaLnBrk="1" hangingPunct="1">
              <a:defRPr>
                <a:latin typeface="+mn-lt"/>
                <a:ea typeface="+mn-ea"/>
                <a:cs typeface="+mn-cs"/>
              </a:defRPr>
            </a:lvl7pPr>
            <a:lvl8pPr marL="3200621" eaLnBrk="1" hangingPunct="1">
              <a:defRPr>
                <a:latin typeface="+mn-lt"/>
                <a:ea typeface="+mn-ea"/>
                <a:cs typeface="+mn-cs"/>
              </a:defRPr>
            </a:lvl8pPr>
            <a:lvl9pPr marL="3657853" eaLnBrk="1" hangingPunct="1">
              <a:defRPr>
                <a:latin typeface="+mn-lt"/>
                <a:ea typeface="+mn-ea"/>
                <a:cs typeface="+mn-cs"/>
              </a:defRPr>
            </a:lvl9pPr>
          </a:lstStyle>
          <a:p>
            <a:pPr algn="ctr" defTabSz="914400"/>
            <a:r>
              <a:rPr lang="en-US" sz="800" kern="0" dirty="0">
                <a:latin typeface="Roboto Condensed" panose="02000000000000000000" pitchFamily="2" charset="0"/>
                <a:ea typeface="Roboto Condensed" panose="02000000000000000000" pitchFamily="2" charset="0"/>
              </a:rPr>
              <a:t>SCHOOL NOT AFFECTED</a:t>
            </a:r>
          </a:p>
        </p:txBody>
      </p:sp>
      <p:pic>
        <p:nvPicPr>
          <p:cNvPr id="3" name="Graphic 2">
            <a:extLst>
              <a:ext uri="{FF2B5EF4-FFF2-40B4-BE49-F238E27FC236}">
                <a16:creationId xmlns:a16="http://schemas.microsoft.com/office/drawing/2014/main" id="{A74FAAD3-7EA7-4D98-9DB7-313CA75B522E}"/>
              </a:ext>
            </a:extLst>
          </p:cNvPr>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3887724" y="1280114"/>
            <a:ext cx="457200" cy="457200"/>
          </a:xfrm>
          <a:prstGeom prst="rect">
            <a:avLst/>
          </a:prstGeom>
        </p:spPr>
      </p:pic>
    </p:spTree>
    <p:extLst>
      <p:ext uri="{BB962C8B-B14F-4D97-AF65-F5344CB8AC3E}">
        <p14:creationId xmlns:p14="http://schemas.microsoft.com/office/powerpoint/2010/main" val="3777840098"/>
      </p:ext>
    </p:extLst>
  </p:cSld>
  <p:clrMapOvr>
    <a:masterClrMapping/>
  </p:clrMapOvr>
</p:sld>
</file>

<file path=ppt/theme/theme1.xml><?xml version="1.0" encoding="utf-8"?>
<a:theme xmlns:a="http://schemas.openxmlformats.org/drawingml/2006/main" name="OCHA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gn="l">
          <a:lnSpc>
            <a:spcPct val="150000"/>
          </a:lnSpc>
          <a:defRPr dirty="0" err="1" smtClean="0">
            <a:latin typeface="Roboto" panose="02000000000000000000" pitchFamily="2" charset="0"/>
            <a:ea typeface="Roboto" panose="02000000000000000000" pitchFamily="2" charset="0"/>
          </a:defRPr>
        </a:defPPr>
      </a:lstStyle>
    </a:txDef>
  </a:objectDefaults>
  <a:extraClrSchemeLst/>
  <a:extLst>
    <a:ext uri="{05A4C25C-085E-4340-85A3-A5531E510DB2}">
      <thm15:themeFamily xmlns:thm15="http://schemas.microsoft.com/office/thememl/2012/main" name="OCHA_ppt_template" id="{14782EFE-6000-4DC5-8A87-73B54AAED3E3}" vid="{7A2B8A6A-8E56-43F1-985C-F713B9149C2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18D553E4440A4CA13AAF243F90E0CE" ma:contentTypeVersion="13" ma:contentTypeDescription="Create a new document." ma:contentTypeScope="" ma:versionID="6086a48f2a17aab723e30187db8589b8">
  <xsd:schema xmlns:xsd="http://www.w3.org/2001/XMLSchema" xmlns:xs="http://www.w3.org/2001/XMLSchema" xmlns:p="http://schemas.microsoft.com/office/2006/metadata/properties" xmlns:ns2="891486d3-b98f-4b5b-887a-336745ede48d" xmlns:ns3="926501fa-bb5c-4ce7-877c-7827922bf2f7" targetNamespace="http://schemas.microsoft.com/office/2006/metadata/properties" ma:root="true" ma:fieldsID="503a58a7c4756931b0b70810b13c674d" ns2:_="" ns3:_="">
    <xsd:import namespace="891486d3-b98f-4b5b-887a-336745ede48d"/>
    <xsd:import namespace="926501fa-bb5c-4ce7-877c-7827922bf2f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1486d3-b98f-4b5b-887a-336745ede4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26501fa-bb5c-4ce7-877c-7827922bf2f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95BF88-1497-403B-A835-7CEA6934F74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10E7FF1-A9F4-4D91-A163-3FD1ED6FE6BD}">
  <ds:schemaRefs>
    <ds:schemaRef ds:uri="http://schemas.microsoft.com/sharepoint/v3/contenttype/forms"/>
  </ds:schemaRefs>
</ds:datastoreItem>
</file>

<file path=customXml/itemProps3.xml><?xml version="1.0" encoding="utf-8"?>
<ds:datastoreItem xmlns:ds="http://schemas.openxmlformats.org/officeDocument/2006/customXml" ds:itemID="{1336E88A-2700-4C36-8F87-35B769CC0C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1486d3-b98f-4b5b-887a-336745ede48d"/>
    <ds:schemaRef ds:uri="926501fa-bb5c-4ce7-877c-7827922bf2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OCHA_ppt_template</Template>
  <TotalTime>1368</TotalTime>
  <Words>717</Words>
  <Application>Microsoft Office PowerPoint</Application>
  <PresentationFormat>Custom</PresentationFormat>
  <Paragraphs>426</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Roboto Light</vt:lpstr>
      <vt:lpstr>Calibri</vt:lpstr>
      <vt:lpstr>Roboto Slab</vt:lpstr>
      <vt:lpstr>Roboto Condensed</vt:lpstr>
      <vt:lpstr>Arial</vt:lpstr>
      <vt:lpstr>Roboto</vt:lpstr>
      <vt:lpstr>OCHA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Dita Anggraeni</dc:creator>
  <cp:lastModifiedBy>Cedric Vidonne</cp:lastModifiedBy>
  <cp:revision>71</cp:revision>
  <dcterms:created xsi:type="dcterms:W3CDTF">2019-10-17T18:24:02Z</dcterms:created>
  <dcterms:modified xsi:type="dcterms:W3CDTF">2022-05-30T11:21:39Z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2017-12-15T00:00:00Z</vt:filetime>
  </property>
  <property fmtid="{D5CDD505-2E9C-101B-9397-08002B2CF9AE}" pid="3" name="Creator">
    <vt:lpwstr>Adobe InDesign CC 13.0 (Windows)</vt:lpwstr>
  </property>
  <property fmtid="{D5CDD505-2E9C-101B-9397-08002B2CF9AE}" pid="4" name="LastSaved">
    <vt:filetime>2018-01-19T00:00:00Z</vt:filetime>
  </property>
  <property fmtid="{D5CDD505-2E9C-101B-9397-08002B2CF9AE}" pid="5" name="ContentTypeId">
    <vt:lpwstr>0x0101009B18D553E4440A4CA13AAF243F90E0CE</vt:lpwstr>
  </property>
</Properties>
</file>